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8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9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30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31.xml" ContentType="application/vnd.openxmlformats-officedocument.theme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theme/theme32.xml" ContentType="application/vnd.openxmlformats-officedocument.theme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theme/theme33.xml" ContentType="application/vnd.openxmlformats-officedocument.theme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theme/theme34.xml" ContentType="application/vnd.openxmlformats-officedocument.theme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theme/theme35.xml" ContentType="application/vnd.openxmlformats-officedocument.theme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theme/theme36.xml" ContentType="application/vnd.openxmlformats-officedocument.theme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theme/theme37.xml" ContentType="application/vnd.openxmlformats-officedocument.theme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theme/theme38.xml" ContentType="application/vnd.openxmlformats-officedocument.theme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theme/theme39.xml" ContentType="application/vnd.openxmlformats-officedocument.theme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theme/theme40.xml" ContentType="application/vnd.openxmlformats-officedocument.theme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theme/theme41.xml" ContentType="application/vnd.openxmlformats-officedocument.theme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theme/theme42.xml" ContentType="application/vnd.openxmlformats-officedocument.theme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theme/theme43.xml" ContentType="application/vnd.openxmlformats-officedocument.theme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theme/theme4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  <p:sldMasterId id="2147483652" r:id="rId4"/>
    <p:sldMasterId id="2147483653" r:id="rId5"/>
    <p:sldMasterId id="2147483654" r:id="rId6"/>
    <p:sldMasterId id="2147483655" r:id="rId7"/>
    <p:sldMasterId id="2147483656" r:id="rId8"/>
    <p:sldMasterId id="2147483657" r:id="rId9"/>
    <p:sldMasterId id="2147483658" r:id="rId10"/>
    <p:sldMasterId id="2147483659" r:id="rId11"/>
    <p:sldMasterId id="2147483660" r:id="rId12"/>
    <p:sldMasterId id="2147483661" r:id="rId13"/>
    <p:sldMasterId id="2147483662" r:id="rId14"/>
    <p:sldMasterId id="2147483663" r:id="rId15"/>
    <p:sldMasterId id="2147483664" r:id="rId16"/>
    <p:sldMasterId id="2147483665" r:id="rId17"/>
    <p:sldMasterId id="2147483666" r:id="rId18"/>
    <p:sldMasterId id="2147483667" r:id="rId19"/>
    <p:sldMasterId id="2147483668" r:id="rId20"/>
    <p:sldMasterId id="2147483669" r:id="rId21"/>
    <p:sldMasterId id="2147483670" r:id="rId22"/>
    <p:sldMasterId id="2147483671" r:id="rId23"/>
    <p:sldMasterId id="2147483672" r:id="rId24"/>
    <p:sldMasterId id="2147483673" r:id="rId25"/>
    <p:sldMasterId id="2147483674" r:id="rId26"/>
    <p:sldMasterId id="2147483675" r:id="rId27"/>
    <p:sldMasterId id="2147483676" r:id="rId28"/>
    <p:sldMasterId id="2147483677" r:id="rId29"/>
    <p:sldMasterId id="2147483678" r:id="rId30"/>
    <p:sldMasterId id="2147483679" r:id="rId31"/>
    <p:sldMasterId id="2147483680" r:id="rId32"/>
    <p:sldMasterId id="2147483681" r:id="rId33"/>
    <p:sldMasterId id="2147483682" r:id="rId34"/>
    <p:sldMasterId id="2147483683" r:id="rId35"/>
    <p:sldMasterId id="2147483684" r:id="rId36"/>
    <p:sldMasterId id="2147483685" r:id="rId37"/>
    <p:sldMasterId id="2147483686" r:id="rId38"/>
    <p:sldMasterId id="2147483687" r:id="rId39"/>
    <p:sldMasterId id="2147483688" r:id="rId40"/>
    <p:sldMasterId id="2147483689" r:id="rId41"/>
    <p:sldMasterId id="2147483690" r:id="rId42"/>
    <p:sldMasterId id="2147483691" r:id="rId43"/>
    <p:sldMasterId id="2147483692" r:id="rId44"/>
  </p:sldMasterIdLst>
  <p:sldIdLst>
    <p:sldId id="256" r:id="rId45"/>
    <p:sldId id="260" r:id="rId46"/>
    <p:sldId id="262" r:id="rId47"/>
    <p:sldId id="263" r:id="rId48"/>
    <p:sldId id="270" r:id="rId49"/>
    <p:sldId id="271" r:id="rId50"/>
    <p:sldId id="272" r:id="rId51"/>
    <p:sldId id="273" r:id="rId52"/>
    <p:sldId id="274" r:id="rId53"/>
    <p:sldId id="275" r:id="rId54"/>
    <p:sldId id="276" r:id="rId55"/>
    <p:sldId id="277" r:id="rId56"/>
    <p:sldId id="278" r:id="rId57"/>
    <p:sldId id="280" r:id="rId58"/>
    <p:sldId id="288" r:id="rId59"/>
    <p:sldId id="282" r:id="rId60"/>
    <p:sldId id="283" r:id="rId61"/>
    <p:sldId id="287" r:id="rId62"/>
    <p:sldId id="285" r:id="rId63"/>
  </p:sldIdLst>
  <p:sldSz cx="9144000" cy="6858000" type="letter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1700" kern="1200">
        <a:solidFill>
          <a:srgbClr val="3F3F3F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1pPr>
    <a:lvl2pPr marL="321457" algn="ctr" rtl="0" fontAlgn="base">
      <a:spcBef>
        <a:spcPct val="0"/>
      </a:spcBef>
      <a:spcAft>
        <a:spcPct val="0"/>
      </a:spcAft>
      <a:defRPr sz="1700" kern="1200">
        <a:solidFill>
          <a:srgbClr val="3F3F3F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2pPr>
    <a:lvl3pPr marL="642915" algn="ctr" rtl="0" fontAlgn="base">
      <a:spcBef>
        <a:spcPct val="0"/>
      </a:spcBef>
      <a:spcAft>
        <a:spcPct val="0"/>
      </a:spcAft>
      <a:defRPr sz="1700" kern="1200">
        <a:solidFill>
          <a:srgbClr val="3F3F3F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3pPr>
    <a:lvl4pPr marL="964372" algn="ctr" rtl="0" fontAlgn="base">
      <a:spcBef>
        <a:spcPct val="0"/>
      </a:spcBef>
      <a:spcAft>
        <a:spcPct val="0"/>
      </a:spcAft>
      <a:defRPr sz="1700" kern="1200">
        <a:solidFill>
          <a:srgbClr val="3F3F3F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4pPr>
    <a:lvl5pPr marL="1285829" algn="ctr" rtl="0" fontAlgn="base">
      <a:spcBef>
        <a:spcPct val="0"/>
      </a:spcBef>
      <a:spcAft>
        <a:spcPct val="0"/>
      </a:spcAft>
      <a:defRPr sz="1700" kern="1200">
        <a:solidFill>
          <a:srgbClr val="3F3F3F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5pPr>
    <a:lvl6pPr marL="1607287" algn="l" defTabSz="321457" rtl="0" eaLnBrk="1" latinLnBrk="0" hangingPunct="1">
      <a:defRPr sz="1700" kern="1200">
        <a:solidFill>
          <a:srgbClr val="3F3F3F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6pPr>
    <a:lvl7pPr marL="1928744" algn="l" defTabSz="321457" rtl="0" eaLnBrk="1" latinLnBrk="0" hangingPunct="1">
      <a:defRPr sz="1700" kern="1200">
        <a:solidFill>
          <a:srgbClr val="3F3F3F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7pPr>
    <a:lvl8pPr marL="2250201" algn="l" defTabSz="321457" rtl="0" eaLnBrk="1" latinLnBrk="0" hangingPunct="1">
      <a:defRPr sz="1700" kern="1200">
        <a:solidFill>
          <a:srgbClr val="3F3F3F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8pPr>
    <a:lvl9pPr marL="2571659" algn="l" defTabSz="321457" rtl="0" eaLnBrk="1" latinLnBrk="0" hangingPunct="1">
      <a:defRPr sz="1700" kern="1200">
        <a:solidFill>
          <a:srgbClr val="3F3F3F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180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63" Type="http://schemas.openxmlformats.org/officeDocument/2006/relationships/slide" Target="slides/slide19.xml"/><Relationship Id="rId64" Type="http://schemas.openxmlformats.org/officeDocument/2006/relationships/printerSettings" Target="printerSettings/printerSettings1.bin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6.xml"/><Relationship Id="rId51" Type="http://schemas.openxmlformats.org/officeDocument/2006/relationships/slide" Target="slides/slide7.xml"/><Relationship Id="rId52" Type="http://schemas.openxmlformats.org/officeDocument/2006/relationships/slide" Target="slides/slide8.xml"/><Relationship Id="rId53" Type="http://schemas.openxmlformats.org/officeDocument/2006/relationships/slide" Target="slides/slide9.xml"/><Relationship Id="rId54" Type="http://schemas.openxmlformats.org/officeDocument/2006/relationships/slide" Target="slides/slide10.xml"/><Relationship Id="rId55" Type="http://schemas.openxmlformats.org/officeDocument/2006/relationships/slide" Target="slides/slide11.xml"/><Relationship Id="rId56" Type="http://schemas.openxmlformats.org/officeDocument/2006/relationships/slide" Target="slides/slide12.xml"/><Relationship Id="rId57" Type="http://schemas.openxmlformats.org/officeDocument/2006/relationships/slide" Target="slides/slide13.xml"/><Relationship Id="rId58" Type="http://schemas.openxmlformats.org/officeDocument/2006/relationships/slide" Target="slides/slide14.xml"/><Relationship Id="rId59" Type="http://schemas.openxmlformats.org/officeDocument/2006/relationships/slide" Target="slides/slide15.xml"/><Relationship Id="rId40" Type="http://schemas.openxmlformats.org/officeDocument/2006/relationships/slideMaster" Target="slideMasters/slideMaster40.xml"/><Relationship Id="rId41" Type="http://schemas.openxmlformats.org/officeDocument/2006/relationships/slideMaster" Target="slideMasters/slideMaster41.xml"/><Relationship Id="rId42" Type="http://schemas.openxmlformats.org/officeDocument/2006/relationships/slideMaster" Target="slideMasters/slideMaster42.xml"/><Relationship Id="rId43" Type="http://schemas.openxmlformats.org/officeDocument/2006/relationships/slideMaster" Target="slideMasters/slideMaster43.xml"/><Relationship Id="rId44" Type="http://schemas.openxmlformats.org/officeDocument/2006/relationships/slideMaster" Target="slideMasters/slideMaster44.xml"/><Relationship Id="rId45" Type="http://schemas.openxmlformats.org/officeDocument/2006/relationships/slide" Target="slides/slide1.xml"/><Relationship Id="rId46" Type="http://schemas.openxmlformats.org/officeDocument/2006/relationships/slide" Target="slides/slide2.xml"/><Relationship Id="rId47" Type="http://schemas.openxmlformats.org/officeDocument/2006/relationships/slide" Target="slides/slide3.xml"/><Relationship Id="rId48" Type="http://schemas.openxmlformats.org/officeDocument/2006/relationships/slide" Target="slides/slide4.xml"/><Relationship Id="rId49" Type="http://schemas.openxmlformats.org/officeDocument/2006/relationships/slide" Target="slides/slide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Master" Target="slideMasters/slideMaster30.xml"/><Relationship Id="rId31" Type="http://schemas.openxmlformats.org/officeDocument/2006/relationships/slideMaster" Target="slideMasters/slideMaster31.xml"/><Relationship Id="rId32" Type="http://schemas.openxmlformats.org/officeDocument/2006/relationships/slideMaster" Target="slideMasters/slideMaster32.xml"/><Relationship Id="rId33" Type="http://schemas.openxmlformats.org/officeDocument/2006/relationships/slideMaster" Target="slideMasters/slideMaster33.xml"/><Relationship Id="rId34" Type="http://schemas.openxmlformats.org/officeDocument/2006/relationships/slideMaster" Target="slideMasters/slideMaster34.xml"/><Relationship Id="rId35" Type="http://schemas.openxmlformats.org/officeDocument/2006/relationships/slideMaster" Target="slideMasters/slideMaster35.xml"/><Relationship Id="rId36" Type="http://schemas.openxmlformats.org/officeDocument/2006/relationships/slideMaster" Target="slideMasters/slideMaster36.xml"/><Relationship Id="rId37" Type="http://schemas.openxmlformats.org/officeDocument/2006/relationships/slideMaster" Target="slideMasters/slideMaster37.xml"/><Relationship Id="rId38" Type="http://schemas.openxmlformats.org/officeDocument/2006/relationships/slideMaster" Target="slideMasters/slideMaster38.xml"/><Relationship Id="rId39" Type="http://schemas.openxmlformats.org/officeDocument/2006/relationships/slideMaster" Target="slideMasters/slideMaster39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Master" Target="slideMasters/slideMaster25.xml"/><Relationship Id="rId26" Type="http://schemas.openxmlformats.org/officeDocument/2006/relationships/slideMaster" Target="slideMasters/slideMaster26.xml"/><Relationship Id="rId27" Type="http://schemas.openxmlformats.org/officeDocument/2006/relationships/slideMaster" Target="slideMasters/slideMaster27.xml"/><Relationship Id="rId28" Type="http://schemas.openxmlformats.org/officeDocument/2006/relationships/slideMaster" Target="slideMasters/slideMaster28.xml"/><Relationship Id="rId29" Type="http://schemas.openxmlformats.org/officeDocument/2006/relationships/slideMaster" Target="slideMasters/slideMaster29.xml"/><Relationship Id="rId60" Type="http://schemas.openxmlformats.org/officeDocument/2006/relationships/slide" Target="slides/slide16.xml"/><Relationship Id="rId61" Type="http://schemas.openxmlformats.org/officeDocument/2006/relationships/slide" Target="slides/slide17.xml"/><Relationship Id="rId62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619990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725642"/>
      </p:ext>
    </p:extLst>
  </p:cSld>
  <p:clrMapOvr>
    <a:masterClrMapping/>
  </p:clrMapOvr>
  <p:transition xmlns:p14="http://schemas.microsoft.com/office/powerpoint/2010/main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B53D135-8288-2C47-A3AB-EEABFC8F18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604985"/>
      </p:ext>
    </p:extLst>
  </p:cSld>
  <p:clrMapOvr>
    <a:masterClrMapping/>
  </p:clrMapOvr>
  <p:transition xmlns:p14="http://schemas.microsoft.com/office/powerpoint/2010/main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173AC36-363C-1342-90C9-C44AB8EDE18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152974"/>
      </p:ext>
    </p:extLst>
  </p:cSld>
  <p:clrMapOvr>
    <a:masterClrMapping/>
  </p:clrMapOvr>
  <p:transition xmlns:p14="http://schemas.microsoft.com/office/powerpoint/2010/main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BBD72D7-3F66-6843-B945-FB7BEE4C22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597690"/>
      </p:ext>
    </p:extLst>
  </p:cSld>
  <p:clrMapOvr>
    <a:masterClrMapping/>
  </p:clrMapOvr>
  <p:transition xmlns:p14="http://schemas.microsoft.com/office/powerpoint/2010/main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7344" y="1991320"/>
            <a:ext cx="1607344" cy="3321844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21844" y="1991320"/>
            <a:ext cx="1607344" cy="3321844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54B9433-8040-8849-BE78-847FE3CC6E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935798"/>
      </p:ext>
    </p:extLst>
  </p:cSld>
  <p:clrMapOvr>
    <a:masterClrMapping/>
  </p:clrMapOvr>
  <p:transition xmlns:p14="http://schemas.microsoft.com/office/powerpoint/2010/main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5B5915C-FCD9-0C4E-AEFC-98206FE761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62223"/>
      </p:ext>
    </p:extLst>
  </p:cSld>
  <p:clrMapOvr>
    <a:masterClrMapping/>
  </p:clrMapOvr>
  <p:transition xmlns:p14="http://schemas.microsoft.com/office/powerpoint/2010/main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901CC95-9377-FF47-98AD-F4382AE6F7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934257"/>
      </p:ext>
    </p:extLst>
  </p:cSld>
  <p:clrMapOvr>
    <a:masterClrMapping/>
  </p:clrMapOvr>
  <p:transition xmlns:p14="http://schemas.microsoft.com/office/powerpoint/2010/main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0F6CD78-3418-3046-A0FF-5B52A19B24B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259504"/>
      </p:ext>
    </p:extLst>
  </p:cSld>
  <p:clrMapOvr>
    <a:masterClrMapping/>
  </p:clrMapOvr>
  <p:transition xmlns:p14="http://schemas.microsoft.com/office/powerpoint/2010/main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835E199-15CD-494A-AFAD-1D5BB9C497D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59815"/>
      </p:ext>
    </p:extLst>
  </p:cSld>
  <p:clrMapOvr>
    <a:masterClrMapping/>
  </p:clrMapOvr>
  <p:transition xmlns:p14="http://schemas.microsoft.com/office/powerpoint/2010/main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E57F0B1-3225-4245-AB28-843E05D0BC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184381"/>
      </p:ext>
    </p:extLst>
  </p:cSld>
  <p:clrMapOvr>
    <a:masterClrMapping/>
  </p:clrMapOvr>
  <p:transition xmlns:p14="http://schemas.microsoft.com/office/powerpoint/2010/main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57B6D88-D2D4-4943-948E-4CEF646AA2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097853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61026" y="1893094"/>
            <a:ext cx="1484561" cy="45362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7344" y="1893094"/>
            <a:ext cx="4346525" cy="453628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360942"/>
      </p:ext>
    </p:extLst>
  </p:cSld>
  <p:clrMapOvr>
    <a:masterClrMapping/>
  </p:clrMapOvr>
  <p:transition xmlns:p14="http://schemas.microsoft.com/office/powerpoint/2010/main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098727" y="580430"/>
            <a:ext cx="830461" cy="473273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7344" y="580430"/>
            <a:ext cx="2384227" cy="47327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38DC0AD-9BCA-3445-A5D4-9DF1FCC68C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048335"/>
      </p:ext>
    </p:extLst>
  </p:cSld>
  <p:clrMapOvr>
    <a:masterClrMapping/>
  </p:clrMapOvr>
  <p:transition xmlns:p14="http://schemas.microsoft.com/office/powerpoint/2010/main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BE5B277-1777-F142-BCBD-F232AA15B94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61264"/>
      </p:ext>
    </p:extLst>
  </p:cSld>
  <p:clrMapOvr>
    <a:masterClrMapping/>
  </p:clrMapOvr>
  <p:transition xmlns:p14="http://schemas.microsoft.com/office/powerpoint/2010/main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4D63553-45AC-864B-A9C2-4965551B432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617617"/>
      </p:ext>
    </p:extLst>
  </p:cSld>
  <p:clrMapOvr>
    <a:masterClrMapping/>
  </p:clrMapOvr>
  <p:transition xmlns:p14="http://schemas.microsoft.com/office/powerpoint/2010/main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EF12688-8FC6-8247-B1CB-22E5ED974E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243000"/>
      </p:ext>
    </p:extLst>
  </p:cSld>
  <p:clrMapOvr>
    <a:masterClrMapping/>
  </p:clrMapOvr>
  <p:transition xmlns:p14="http://schemas.microsoft.com/office/powerpoint/2010/main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23867" y="2000250"/>
            <a:ext cx="1544836" cy="3312914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75859" y="2000250"/>
            <a:ext cx="1544836" cy="3312914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03C74BB-490D-D941-B85D-64CE2A5200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519986"/>
      </p:ext>
    </p:extLst>
  </p:cSld>
  <p:clrMapOvr>
    <a:masterClrMapping/>
  </p:clrMapOvr>
  <p:transition xmlns:p14="http://schemas.microsoft.com/office/powerpoint/2010/main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80E0451-1261-1446-812A-ED718E4218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183671"/>
      </p:ext>
    </p:extLst>
  </p:cSld>
  <p:clrMapOvr>
    <a:masterClrMapping/>
  </p:clrMapOvr>
  <p:transition xmlns:p14="http://schemas.microsoft.com/office/powerpoint/2010/main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730E387-04EB-9E48-BE63-98EBDFE884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11867"/>
      </p:ext>
    </p:extLst>
  </p:cSld>
  <p:clrMapOvr>
    <a:masterClrMapping/>
  </p:clrMapOvr>
  <p:transition xmlns:p14="http://schemas.microsoft.com/office/powerpoint/2010/main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064E030-6C79-2B4B-8DF1-C45C21DE21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527785"/>
      </p:ext>
    </p:extLst>
  </p:cSld>
  <p:clrMapOvr>
    <a:masterClrMapping/>
  </p:clrMapOvr>
  <p:transition xmlns:p14="http://schemas.microsoft.com/office/powerpoint/2010/main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0F52BF0-1461-8A40-B171-742E3C9EAA7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912071"/>
      </p:ext>
    </p:extLst>
  </p:cSld>
  <p:clrMapOvr>
    <a:masterClrMapping/>
  </p:clrMapOvr>
  <p:transition xmlns:p14="http://schemas.microsoft.com/office/powerpoint/2010/main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D2E209B-AE37-3E44-95AA-039D9EE83F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500842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7C30D78-B3D0-7942-8FCE-5D894BE33A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485442"/>
      </p:ext>
    </p:extLst>
  </p:cSld>
  <p:clrMapOvr>
    <a:masterClrMapping/>
  </p:clrMapOvr>
  <p:transition xmlns:p14="http://schemas.microsoft.com/office/powerpoint/2010/main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A69259-C2F2-1C46-99A7-4C68689E26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2560"/>
      </p:ext>
    </p:extLst>
  </p:cSld>
  <p:clrMapOvr>
    <a:masterClrMapping/>
  </p:clrMapOvr>
  <p:transition xmlns:p14="http://schemas.microsoft.com/office/powerpoint/2010/main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1488" y="580430"/>
            <a:ext cx="799207" cy="473273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23867" y="580430"/>
            <a:ext cx="2290465" cy="47327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BBC121E-C04A-8D48-BC23-84DF2752A5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098537"/>
      </p:ext>
    </p:extLst>
  </p:cSld>
  <p:clrMapOvr>
    <a:masterClrMapping/>
  </p:clrMapOvr>
  <p:transition xmlns:p14="http://schemas.microsoft.com/office/powerpoint/2010/main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3E2012C-03CB-8F42-A0BD-FEC8C582B45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493248"/>
      </p:ext>
    </p:extLst>
  </p:cSld>
  <p:clrMapOvr>
    <a:masterClrMapping/>
  </p:clrMapOvr>
  <p:transition xmlns:p14="http://schemas.microsoft.com/office/powerpoint/2010/main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71900E1-BCA0-E747-A62C-B5831624039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346889"/>
      </p:ext>
    </p:extLst>
  </p:cSld>
  <p:clrMapOvr>
    <a:masterClrMapping/>
  </p:clrMapOvr>
  <p:transition xmlns:p14="http://schemas.microsoft.com/office/powerpoint/2010/main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8593D26-590F-724C-93E7-9E46DB4458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112746"/>
      </p:ext>
    </p:extLst>
  </p:cSld>
  <p:clrMapOvr>
    <a:masterClrMapping/>
  </p:clrMapOvr>
  <p:transition xmlns:p14="http://schemas.microsoft.com/office/powerpoint/2010/main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7" y="1600647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600647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F83931D-FE22-1749-BE76-4D25C7FE7E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15744"/>
      </p:ext>
    </p:extLst>
  </p:cSld>
  <p:clrMapOvr>
    <a:masterClrMapping/>
  </p:clrMapOvr>
  <p:transition xmlns:p14="http://schemas.microsoft.com/office/powerpoint/2010/main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A7AB94E-B353-E845-A380-C2718A250F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1668"/>
      </p:ext>
    </p:extLst>
  </p:cSld>
  <p:clrMapOvr>
    <a:masterClrMapping/>
  </p:clrMapOvr>
  <p:transition xmlns:p14="http://schemas.microsoft.com/office/powerpoint/2010/main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46F819F-6160-784A-A7C0-014B6D85545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27753"/>
      </p:ext>
    </p:extLst>
  </p:cSld>
  <p:clrMapOvr>
    <a:masterClrMapping/>
  </p:clrMapOvr>
  <p:transition xmlns:p14="http://schemas.microsoft.com/office/powerpoint/2010/main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4B2D994-A9F8-1645-99CB-ACB59F01BD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783437"/>
      </p:ext>
    </p:extLst>
  </p:cSld>
  <p:clrMapOvr>
    <a:masterClrMapping/>
  </p:clrMapOvr>
  <p:transition xmlns:p14="http://schemas.microsoft.com/office/powerpoint/2010/main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7BEACF7-37F7-9A47-A9D4-F47331F553A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412955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555F76C-77BC-1142-98AA-99ECCA9C858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316002"/>
      </p:ext>
    </p:extLst>
  </p:cSld>
  <p:clrMapOvr>
    <a:masterClrMapping/>
  </p:clrMapOvr>
  <p:transition xmlns:p14="http://schemas.microsoft.com/office/powerpoint/2010/main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B666776-5F83-A141-8D64-62F7B7016B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895902"/>
      </p:ext>
    </p:extLst>
  </p:cSld>
  <p:clrMapOvr>
    <a:masterClrMapping/>
  </p:clrMapOvr>
  <p:transition xmlns:p14="http://schemas.microsoft.com/office/powerpoint/2010/main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E703825-69C9-704F-B080-3C17BB9592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436868"/>
      </p:ext>
    </p:extLst>
  </p:cSld>
  <p:clrMapOvr>
    <a:masterClrMapping/>
  </p:clrMapOvr>
  <p:transition xmlns:p14="http://schemas.microsoft.com/office/powerpoint/2010/main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607219"/>
            <a:ext cx="2057176" cy="551854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607219"/>
            <a:ext cx="6064374" cy="5518547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4CF112E-9425-4642-BE05-913DD1D3561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825267"/>
      </p:ext>
    </p:extLst>
  </p:cSld>
  <p:clrMapOvr>
    <a:masterClrMapping/>
  </p:clrMapOvr>
  <p:transition xmlns:p14="http://schemas.microsoft.com/office/powerpoint/2010/main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5454FF2-0C52-7449-A30F-4D4EE90948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733815"/>
      </p:ext>
    </p:extLst>
  </p:cSld>
  <p:clrMapOvr>
    <a:masterClrMapping/>
  </p:clrMapOvr>
  <p:transition xmlns:p14="http://schemas.microsoft.com/office/powerpoint/2010/main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30DEA10-95B0-0B48-B7D9-D2F48BA7919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474841"/>
      </p:ext>
    </p:extLst>
  </p:cSld>
  <p:clrMapOvr>
    <a:masterClrMapping/>
  </p:clrMapOvr>
  <p:transition xmlns:p14="http://schemas.microsoft.com/office/powerpoint/2010/main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91E5901-4577-A349-824F-F524B18F164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435816"/>
      </p:ext>
    </p:extLst>
  </p:cSld>
  <p:clrMapOvr>
    <a:masterClrMapping/>
  </p:clrMapOvr>
  <p:transition xmlns:p14="http://schemas.microsoft.com/office/powerpoint/2010/main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7" y="1600647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600647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D1DD70B-B5B9-C24F-8898-DFD2357321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89199"/>
      </p:ext>
    </p:extLst>
  </p:cSld>
  <p:clrMapOvr>
    <a:masterClrMapping/>
  </p:clrMapOvr>
  <p:transition xmlns:p14="http://schemas.microsoft.com/office/powerpoint/2010/main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C9F1061-A64F-5947-A7F2-1161008702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725025"/>
      </p:ext>
    </p:extLst>
  </p:cSld>
  <p:clrMapOvr>
    <a:masterClrMapping/>
  </p:clrMapOvr>
  <p:transition xmlns:p14="http://schemas.microsoft.com/office/powerpoint/2010/main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223672C-5627-2144-A846-4DC34C9459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798379"/>
      </p:ext>
    </p:extLst>
  </p:cSld>
  <p:clrMapOvr>
    <a:masterClrMapping/>
  </p:clrMapOvr>
  <p:transition xmlns:p14="http://schemas.microsoft.com/office/powerpoint/2010/main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F122007-C818-D04E-9CD7-1B5EF915970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84719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  <a:prstGeom prst="rect">
            <a:avLst/>
          </a:prstGeom>
        </p:spPr>
        <p:txBody>
          <a:bodyPr vert="horz" lIns="64291" tIns="32146" rIns="64291" bIns="32146"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216E3F-DEC3-8941-9420-D2A96BEF49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679416"/>
      </p:ext>
    </p:extLst>
  </p:cSld>
  <p:clrMapOvr>
    <a:masterClrMapping/>
  </p:clrMapOvr>
  <p:transition xmlns:p14="http://schemas.microsoft.com/office/powerpoint/2010/main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EC03DBC-1864-544C-993E-0425A1BD7AA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746529"/>
      </p:ext>
    </p:extLst>
  </p:cSld>
  <p:clrMapOvr>
    <a:masterClrMapping/>
  </p:clrMapOvr>
  <p:transition xmlns:p14="http://schemas.microsoft.com/office/powerpoint/2010/main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D415DE7-0F0F-8F4A-B5BD-18CD0F8EB3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372365"/>
      </p:ext>
    </p:extLst>
  </p:cSld>
  <p:clrMapOvr>
    <a:masterClrMapping/>
  </p:clrMapOvr>
  <p:transition xmlns:p14="http://schemas.microsoft.com/office/powerpoint/2010/main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B986930-0A15-F147-B191-725090CAB87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15620"/>
      </p:ext>
    </p:extLst>
  </p:cSld>
  <p:clrMapOvr>
    <a:masterClrMapping/>
  </p:clrMapOvr>
  <p:transition xmlns:p14="http://schemas.microsoft.com/office/powerpoint/2010/main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1600647"/>
            <a:ext cx="2057176" cy="452511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7"/>
            <a:ext cx="6064374" cy="4525119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31F6054-9DFF-6E43-954B-161FB4F4CD8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681121"/>
      </p:ext>
    </p:extLst>
  </p:cSld>
  <p:clrMapOvr>
    <a:masterClrMapping/>
  </p:clrMapOvr>
  <p:transition xmlns:p14="http://schemas.microsoft.com/office/powerpoint/2010/main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7181447-C5B1-C84F-8909-2F24E5E733B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38732"/>
      </p:ext>
    </p:extLst>
  </p:cSld>
  <p:clrMapOvr>
    <a:masterClrMapping/>
  </p:clrMapOvr>
  <p:transition xmlns:p14="http://schemas.microsoft.com/office/powerpoint/2010/main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FEADE72-89E8-804A-93BB-7E64883523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967009"/>
      </p:ext>
    </p:extLst>
  </p:cSld>
  <p:clrMapOvr>
    <a:masterClrMapping/>
  </p:clrMapOvr>
  <p:transition xmlns:p14="http://schemas.microsoft.com/office/powerpoint/2010/main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6073DE1-E19C-B948-8941-18969E53D1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729996"/>
      </p:ext>
    </p:extLst>
  </p:cSld>
  <p:clrMapOvr>
    <a:masterClrMapping/>
  </p:clrMapOvr>
  <p:transition xmlns:p14="http://schemas.microsoft.com/office/powerpoint/2010/main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610" y="2009180"/>
            <a:ext cx="2817316" cy="3303984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14082" y="2009180"/>
            <a:ext cx="2817316" cy="3303984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DA52392-E9FE-A743-A721-31A05DFF29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707157"/>
      </p:ext>
    </p:extLst>
  </p:cSld>
  <p:clrMapOvr>
    <a:masterClrMapping/>
  </p:clrMapOvr>
  <p:transition xmlns:p14="http://schemas.microsoft.com/office/powerpoint/2010/main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23B44D9-A09E-1A4E-A1E7-D8B58012A3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32975"/>
      </p:ext>
    </p:extLst>
  </p:cSld>
  <p:clrMapOvr>
    <a:masterClrMapping/>
  </p:clrMapOvr>
  <p:transition xmlns:p14="http://schemas.microsoft.com/office/powerpoint/2010/main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C8057D5-0B18-7A4A-AE61-15C28BDB94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83349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7" y="1600647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600647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2885B3-C64C-B347-9EAF-011615F1B2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284426"/>
      </p:ext>
    </p:extLst>
  </p:cSld>
  <p:clrMapOvr>
    <a:masterClrMapping/>
  </p:clrMapOvr>
  <p:transition xmlns:p14="http://schemas.microsoft.com/office/powerpoint/2010/main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89C9CB4-5AE8-A645-AD32-7247C947FA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949639"/>
      </p:ext>
    </p:extLst>
  </p:cSld>
  <p:clrMapOvr>
    <a:masterClrMapping/>
  </p:clrMapOvr>
  <p:transition xmlns:p14="http://schemas.microsoft.com/office/powerpoint/2010/main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0B82AAD-3802-9A4D-BFB3-BD7D6BCC9D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217118"/>
      </p:ext>
    </p:extLst>
  </p:cSld>
  <p:clrMapOvr>
    <a:masterClrMapping/>
  </p:clrMapOvr>
  <p:transition xmlns:p14="http://schemas.microsoft.com/office/powerpoint/2010/main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DEAB089-1F65-C34A-9F43-7B008B815B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143674"/>
      </p:ext>
    </p:extLst>
  </p:cSld>
  <p:clrMapOvr>
    <a:masterClrMapping/>
  </p:clrMapOvr>
  <p:transition xmlns:p14="http://schemas.microsoft.com/office/powerpoint/2010/main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A0CC1FF-2EDF-994D-A53D-9697733E15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905774"/>
      </p:ext>
    </p:extLst>
  </p:cSld>
  <p:clrMapOvr>
    <a:masterClrMapping/>
  </p:clrMapOvr>
  <p:transition xmlns:p14="http://schemas.microsoft.com/office/powerpoint/2010/main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5952" y="580430"/>
            <a:ext cx="1435447" cy="473273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610" y="580430"/>
            <a:ext cx="4199186" cy="47327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B815F37-B2FC-3B44-AACC-D46E800A0E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93804"/>
      </p:ext>
    </p:extLst>
  </p:cSld>
  <p:clrMapOvr>
    <a:masterClrMapping/>
  </p:clrMapOvr>
  <p:transition xmlns:p14="http://schemas.microsoft.com/office/powerpoint/2010/main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456632"/>
      </p:ext>
    </p:extLst>
  </p:cSld>
  <p:clrMapOvr>
    <a:masterClrMapping/>
  </p:clrMapOvr>
  <p:transition xmlns:p14="http://schemas.microsoft.com/office/powerpoint/2010/main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57402"/>
      </p:ext>
    </p:extLst>
  </p:cSld>
  <p:clrMapOvr>
    <a:masterClrMapping/>
  </p:clrMapOvr>
  <p:transition xmlns:p14="http://schemas.microsoft.com/office/powerpoint/2010/main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4545867"/>
      </p:ext>
    </p:extLst>
  </p:cSld>
  <p:clrMapOvr>
    <a:masterClrMapping/>
  </p:clrMapOvr>
  <p:transition xmlns:p14="http://schemas.microsoft.com/office/powerpoint/2010/main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78906" y="3178969"/>
            <a:ext cx="714375" cy="201810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0438" y="3178969"/>
            <a:ext cx="714375" cy="201810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96104"/>
      </p:ext>
    </p:extLst>
  </p:cSld>
  <p:clrMapOvr>
    <a:masterClrMapping/>
  </p:clrMapOvr>
  <p:transition xmlns:p14="http://schemas.microsoft.com/office/powerpoint/2010/main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95421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23C8D15-96EA-794A-9864-5D4399DE4B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993129"/>
      </p:ext>
    </p:extLst>
  </p:cSld>
  <p:clrMapOvr>
    <a:masterClrMapping/>
  </p:clrMapOvr>
  <p:transition xmlns:p14="http://schemas.microsoft.com/office/powerpoint/2010/main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72939"/>
      </p:ext>
    </p:extLst>
  </p:cSld>
  <p:clrMapOvr>
    <a:masterClrMapping/>
  </p:clrMapOvr>
  <p:transition xmlns:p14="http://schemas.microsoft.com/office/powerpoint/2010/main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5727358"/>
      </p:ext>
    </p:extLst>
  </p:cSld>
  <p:clrMapOvr>
    <a:masterClrMapping/>
  </p:clrMapOvr>
  <p:transition xmlns:p14="http://schemas.microsoft.com/office/powerpoint/2010/main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2328840"/>
      </p:ext>
    </p:extLst>
  </p:cSld>
  <p:clrMapOvr>
    <a:masterClrMapping/>
  </p:clrMapOvr>
  <p:transition xmlns:p14="http://schemas.microsoft.com/office/powerpoint/2010/main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6182700"/>
      </p:ext>
    </p:extLst>
  </p:cSld>
  <p:clrMapOvr>
    <a:masterClrMapping/>
  </p:clrMapOvr>
  <p:transition xmlns:p14="http://schemas.microsoft.com/office/powerpoint/2010/main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985403"/>
      </p:ext>
    </p:extLst>
  </p:cSld>
  <p:clrMapOvr>
    <a:masterClrMapping/>
  </p:clrMapOvr>
  <p:transition xmlns:p14="http://schemas.microsoft.com/office/powerpoint/2010/main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30836" y="580430"/>
            <a:ext cx="383977" cy="461664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78906" y="580430"/>
            <a:ext cx="1044773" cy="461664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397423"/>
      </p:ext>
    </p:extLst>
  </p:cSld>
  <p:clrMapOvr>
    <a:masterClrMapping/>
  </p:clrMapOvr>
  <p:transition xmlns:p14="http://schemas.microsoft.com/office/powerpoint/2010/main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7C8A2BD-02D2-ED41-96EF-6919293DD53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199984"/>
      </p:ext>
    </p:extLst>
  </p:cSld>
  <p:clrMapOvr>
    <a:masterClrMapping/>
  </p:clrMapOvr>
  <p:transition xmlns:p14="http://schemas.microsoft.com/office/powerpoint/2010/main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2F67EFD-06A6-F549-9C6C-B826ADB152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841507"/>
      </p:ext>
    </p:extLst>
  </p:cSld>
  <p:clrMapOvr>
    <a:masterClrMapping/>
  </p:clrMapOvr>
  <p:transition xmlns:p14="http://schemas.microsoft.com/office/powerpoint/2010/main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14FA1F9-4294-6C4B-8792-4063F844DC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15837"/>
      </p:ext>
    </p:extLst>
  </p:cSld>
  <p:clrMapOvr>
    <a:masterClrMapping/>
  </p:clrMapOvr>
  <p:transition xmlns:p14="http://schemas.microsoft.com/office/powerpoint/2010/main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07781" y="2009180"/>
            <a:ext cx="1558230" cy="3303984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168" y="2009180"/>
            <a:ext cx="1558230" cy="3303984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099E4A-D547-F54C-B10F-5B8E2885C6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887415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2F7E498-2686-E94E-9699-F56E755051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94300"/>
      </p:ext>
    </p:extLst>
  </p:cSld>
  <p:clrMapOvr>
    <a:masterClrMapping/>
  </p:clrMapOvr>
  <p:transition xmlns:p14="http://schemas.microsoft.com/office/powerpoint/2010/main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3A21646-49C7-9D46-A29E-153B6066F5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023040"/>
      </p:ext>
    </p:extLst>
  </p:cSld>
  <p:clrMapOvr>
    <a:masterClrMapping/>
  </p:clrMapOvr>
  <p:transition xmlns:p14="http://schemas.microsoft.com/office/powerpoint/2010/main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DC3EDC1-7A50-084D-BFBD-A96782EBF0F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52670"/>
      </p:ext>
    </p:extLst>
  </p:cSld>
  <p:clrMapOvr>
    <a:masterClrMapping/>
  </p:clrMapOvr>
  <p:transition xmlns:p14="http://schemas.microsoft.com/office/powerpoint/2010/main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6FBED30-25A2-1F4E-93EB-DC3640701E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001204"/>
      </p:ext>
    </p:extLst>
  </p:cSld>
  <p:clrMapOvr>
    <a:masterClrMapping/>
  </p:clrMapOvr>
  <p:transition xmlns:p14="http://schemas.microsoft.com/office/powerpoint/2010/main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ECE81BD-D712-C345-997F-72C7C0CBE6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686682"/>
      </p:ext>
    </p:extLst>
  </p:cSld>
  <p:clrMapOvr>
    <a:masterClrMapping/>
  </p:clrMapOvr>
  <p:transition xmlns:p14="http://schemas.microsoft.com/office/powerpoint/2010/main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3C2982F-BECE-2D43-B1C1-51BD0A58DF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504546"/>
      </p:ext>
    </p:extLst>
  </p:cSld>
  <p:clrMapOvr>
    <a:masterClrMapping/>
  </p:clrMapOvr>
  <p:transition xmlns:p14="http://schemas.microsoft.com/office/powerpoint/2010/main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7973EA7-BF2C-2648-A1AB-C6609FA06CB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884399"/>
      </p:ext>
    </p:extLst>
  </p:cSld>
  <p:clrMapOvr>
    <a:masterClrMapping/>
  </p:clrMapOvr>
  <p:transition xmlns:p14="http://schemas.microsoft.com/office/powerpoint/2010/main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25495" y="580430"/>
            <a:ext cx="805904" cy="473273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7781" y="580430"/>
            <a:ext cx="2310557" cy="47327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ACB7398-1DE7-9F4D-B18E-910758E9E4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11876"/>
      </p:ext>
    </p:extLst>
  </p:cSld>
  <p:clrMapOvr>
    <a:masterClrMapping/>
  </p:clrMapOvr>
  <p:transition xmlns:p14="http://schemas.microsoft.com/office/powerpoint/2010/main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337845"/>
      </p:ext>
    </p:extLst>
  </p:cSld>
  <p:clrMapOvr>
    <a:masterClrMapping/>
  </p:clrMapOvr>
  <p:transition xmlns:p14="http://schemas.microsoft.com/office/powerpoint/2010/main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5479"/>
      </p:ext>
    </p:extLst>
  </p:cSld>
  <p:clrMapOvr>
    <a:masterClrMapping/>
  </p:clrMapOvr>
  <p:transition xmlns:p14="http://schemas.microsoft.com/office/powerpoint/2010/main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579830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3311EF1-B5EF-4440-812F-6DDEDC1041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555306"/>
      </p:ext>
    </p:extLst>
  </p:cSld>
  <p:clrMapOvr>
    <a:masterClrMapping/>
  </p:clrMapOvr>
  <p:transition xmlns:p14="http://schemas.microsoft.com/office/powerpoint/2010/main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609" y="2009180"/>
            <a:ext cx="1317129" cy="3303984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13894" y="2009180"/>
            <a:ext cx="1317129" cy="3303984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15313"/>
      </p:ext>
    </p:extLst>
  </p:cSld>
  <p:clrMapOvr>
    <a:masterClrMapping/>
  </p:clrMapOvr>
  <p:transition xmlns:p14="http://schemas.microsoft.com/office/powerpoint/2010/main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25563"/>
      </p:ext>
    </p:extLst>
  </p:cSld>
  <p:clrMapOvr>
    <a:masterClrMapping/>
  </p:clrMapOvr>
  <p:transition xmlns:p14="http://schemas.microsoft.com/office/powerpoint/2010/main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221315"/>
      </p:ext>
    </p:extLst>
  </p:cSld>
  <p:clrMapOvr>
    <a:masterClrMapping/>
  </p:clrMapOvr>
  <p:transition xmlns:p14="http://schemas.microsoft.com/office/powerpoint/2010/main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2656728"/>
      </p:ext>
    </p:extLst>
  </p:cSld>
  <p:clrMapOvr>
    <a:masterClrMapping/>
  </p:clrMapOvr>
  <p:transition xmlns:p14="http://schemas.microsoft.com/office/powerpoint/2010/main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4307853"/>
      </p:ext>
    </p:extLst>
  </p:cSld>
  <p:clrMapOvr>
    <a:masterClrMapping/>
  </p:clrMapOvr>
  <p:transition xmlns:p14="http://schemas.microsoft.com/office/powerpoint/2010/main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4406149"/>
      </p:ext>
    </p:extLst>
  </p:cSld>
  <p:clrMapOvr>
    <a:masterClrMapping/>
  </p:clrMapOvr>
  <p:transition xmlns:p14="http://schemas.microsoft.com/office/powerpoint/2010/main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829297"/>
      </p:ext>
    </p:extLst>
  </p:cSld>
  <p:clrMapOvr>
    <a:masterClrMapping/>
  </p:clrMapOvr>
  <p:transition xmlns:p14="http://schemas.microsoft.com/office/powerpoint/2010/main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5952" y="580430"/>
            <a:ext cx="1435447" cy="473273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610" y="580430"/>
            <a:ext cx="4199186" cy="47327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234893"/>
      </p:ext>
    </p:extLst>
  </p:cSld>
  <p:clrMapOvr>
    <a:masterClrMapping/>
  </p:clrMapOvr>
  <p:transition xmlns:p14="http://schemas.microsoft.com/office/powerpoint/2010/main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740108"/>
      </p:ext>
    </p:extLst>
  </p:cSld>
  <p:clrMapOvr>
    <a:masterClrMapping/>
  </p:clrMapOvr>
  <p:transition xmlns:p14="http://schemas.microsoft.com/office/powerpoint/2010/main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877685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F1D3B8B-6B29-9B45-834C-9EDD95F5C4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16499"/>
      </p:ext>
    </p:extLst>
  </p:cSld>
  <p:clrMapOvr>
    <a:masterClrMapping/>
  </p:clrMapOvr>
  <p:transition xmlns:p14="http://schemas.microsoft.com/office/powerpoint/2010/main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8253699"/>
      </p:ext>
    </p:extLst>
  </p:cSld>
  <p:clrMapOvr>
    <a:masterClrMapping/>
  </p:clrMapOvr>
  <p:transition xmlns:p14="http://schemas.microsoft.com/office/powerpoint/2010/main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609" y="2009180"/>
            <a:ext cx="1317129" cy="3303984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13894" y="2009180"/>
            <a:ext cx="1317129" cy="3303984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002797"/>
      </p:ext>
    </p:extLst>
  </p:cSld>
  <p:clrMapOvr>
    <a:masterClrMapping/>
  </p:clrMapOvr>
  <p:transition xmlns:p14="http://schemas.microsoft.com/office/powerpoint/2010/main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761459"/>
      </p:ext>
    </p:extLst>
  </p:cSld>
  <p:clrMapOvr>
    <a:masterClrMapping/>
  </p:clrMapOvr>
  <p:transition xmlns:p14="http://schemas.microsoft.com/office/powerpoint/2010/main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03397"/>
      </p:ext>
    </p:extLst>
  </p:cSld>
  <p:clrMapOvr>
    <a:masterClrMapping/>
  </p:clrMapOvr>
  <p:transition xmlns:p14="http://schemas.microsoft.com/office/powerpoint/2010/main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221614"/>
      </p:ext>
    </p:extLst>
  </p:cSld>
  <p:clrMapOvr>
    <a:masterClrMapping/>
  </p:clrMapOvr>
  <p:transition xmlns:p14="http://schemas.microsoft.com/office/powerpoint/2010/main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7400725"/>
      </p:ext>
    </p:extLst>
  </p:cSld>
  <p:clrMapOvr>
    <a:masterClrMapping/>
  </p:clrMapOvr>
  <p:transition xmlns:p14="http://schemas.microsoft.com/office/powerpoint/2010/main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9898505"/>
      </p:ext>
    </p:extLst>
  </p:cSld>
  <p:clrMapOvr>
    <a:masterClrMapping/>
  </p:clrMapOvr>
  <p:transition xmlns:p14="http://schemas.microsoft.com/office/powerpoint/2010/main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956583"/>
      </p:ext>
    </p:extLst>
  </p:cSld>
  <p:clrMapOvr>
    <a:masterClrMapping/>
  </p:clrMapOvr>
  <p:transition xmlns:p14="http://schemas.microsoft.com/office/powerpoint/2010/main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5952" y="580430"/>
            <a:ext cx="1435447" cy="473273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610" y="580430"/>
            <a:ext cx="4199186" cy="47327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325546"/>
      </p:ext>
    </p:extLst>
  </p:cSld>
  <p:clrMapOvr>
    <a:masterClrMapping/>
  </p:clrMapOvr>
  <p:transition xmlns:p14="http://schemas.microsoft.com/office/powerpoint/2010/main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286447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364998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2FDF540-CF5A-2E46-9829-EEAD0F6154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53074"/>
      </p:ext>
    </p:extLst>
  </p:cSld>
  <p:clrMapOvr>
    <a:masterClrMapping/>
  </p:clrMapOvr>
  <p:transition xmlns:p14="http://schemas.microsoft.com/office/powerpoint/2010/main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660531"/>
      </p:ext>
    </p:extLst>
  </p:cSld>
  <p:clrMapOvr>
    <a:masterClrMapping/>
  </p:clrMapOvr>
  <p:transition xmlns:p14="http://schemas.microsoft.com/office/powerpoint/2010/main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3773817"/>
      </p:ext>
    </p:extLst>
  </p:cSld>
  <p:clrMapOvr>
    <a:masterClrMapping/>
  </p:clrMapOvr>
  <p:transition xmlns:p14="http://schemas.microsoft.com/office/powerpoint/2010/main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609" y="2009180"/>
            <a:ext cx="1120676" cy="3107531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41" y="2009180"/>
            <a:ext cx="1120676" cy="3107531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787207"/>
      </p:ext>
    </p:extLst>
  </p:cSld>
  <p:clrMapOvr>
    <a:masterClrMapping/>
  </p:clrMapOvr>
  <p:transition xmlns:p14="http://schemas.microsoft.com/office/powerpoint/2010/main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853411"/>
      </p:ext>
    </p:extLst>
  </p:cSld>
  <p:clrMapOvr>
    <a:masterClrMapping/>
  </p:clrMapOvr>
  <p:transition xmlns:p14="http://schemas.microsoft.com/office/powerpoint/2010/main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89110"/>
      </p:ext>
    </p:extLst>
  </p:cSld>
  <p:clrMapOvr>
    <a:masterClrMapping/>
  </p:clrMapOvr>
  <p:transition xmlns:p14="http://schemas.microsoft.com/office/powerpoint/2010/main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824122"/>
      </p:ext>
    </p:extLst>
  </p:cSld>
  <p:clrMapOvr>
    <a:masterClrMapping/>
  </p:clrMapOvr>
  <p:transition xmlns:p14="http://schemas.microsoft.com/office/powerpoint/2010/main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8677405"/>
      </p:ext>
    </p:extLst>
  </p:cSld>
  <p:clrMapOvr>
    <a:masterClrMapping/>
  </p:clrMapOvr>
  <p:transition xmlns:p14="http://schemas.microsoft.com/office/powerpoint/2010/main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1027435"/>
      </p:ext>
    </p:extLst>
  </p:cSld>
  <p:clrMapOvr>
    <a:masterClrMapping/>
  </p:clrMapOvr>
  <p:transition xmlns:p14="http://schemas.microsoft.com/office/powerpoint/2010/main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936202"/>
      </p:ext>
    </p:extLst>
  </p:cSld>
  <p:clrMapOvr>
    <a:masterClrMapping/>
  </p:clrMapOvr>
  <p:transition xmlns:p14="http://schemas.microsoft.com/office/powerpoint/2010/main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350991" y="580430"/>
            <a:ext cx="587127" cy="45362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610" y="580430"/>
            <a:ext cx="1654225" cy="453628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863312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1F2689-6FAF-274B-A41D-794E7A0EFF7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196880"/>
      </p:ext>
    </p:extLst>
  </p:cSld>
  <p:clrMapOvr>
    <a:masterClrMapping/>
  </p:clrMapOvr>
  <p:transition xmlns:p14="http://schemas.microsoft.com/office/powerpoint/2010/main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83494"/>
      </p:ext>
    </p:extLst>
  </p:cSld>
  <p:clrMapOvr>
    <a:masterClrMapping/>
  </p:clrMapOvr>
  <p:transition xmlns:p14="http://schemas.microsoft.com/office/powerpoint/2010/main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38353"/>
      </p:ext>
    </p:extLst>
  </p:cSld>
  <p:clrMapOvr>
    <a:masterClrMapping/>
  </p:clrMapOvr>
  <p:transition xmlns:p14="http://schemas.microsoft.com/office/powerpoint/2010/main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0770971"/>
      </p:ext>
    </p:extLst>
  </p:cSld>
  <p:clrMapOvr>
    <a:masterClrMapping/>
  </p:clrMapOvr>
  <p:transition xmlns:p14="http://schemas.microsoft.com/office/powerpoint/2010/main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89984" y="2000250"/>
            <a:ext cx="1317129" cy="3303984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14269" y="2000250"/>
            <a:ext cx="1317129" cy="3303984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87714"/>
      </p:ext>
    </p:extLst>
  </p:cSld>
  <p:clrMapOvr>
    <a:masterClrMapping/>
  </p:clrMapOvr>
  <p:transition xmlns:p14="http://schemas.microsoft.com/office/powerpoint/2010/main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038145"/>
      </p:ext>
    </p:extLst>
  </p:cSld>
  <p:clrMapOvr>
    <a:masterClrMapping/>
  </p:clrMapOvr>
  <p:transition xmlns:p14="http://schemas.microsoft.com/office/powerpoint/2010/main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612913"/>
      </p:ext>
    </p:extLst>
  </p:cSld>
  <p:clrMapOvr>
    <a:masterClrMapping/>
  </p:clrMapOvr>
  <p:transition xmlns:p14="http://schemas.microsoft.com/office/powerpoint/2010/main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603371"/>
      </p:ext>
    </p:extLst>
  </p:cSld>
  <p:clrMapOvr>
    <a:masterClrMapping/>
  </p:clrMapOvr>
  <p:transition xmlns:p14="http://schemas.microsoft.com/office/powerpoint/2010/main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486598"/>
      </p:ext>
    </p:extLst>
  </p:cSld>
  <p:clrMapOvr>
    <a:masterClrMapping/>
  </p:clrMapOvr>
  <p:transition xmlns:p14="http://schemas.microsoft.com/office/powerpoint/2010/main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1532338"/>
      </p:ext>
    </p:extLst>
  </p:cSld>
  <p:clrMapOvr>
    <a:masterClrMapping/>
  </p:clrMapOvr>
  <p:transition xmlns:p14="http://schemas.microsoft.com/office/powerpoint/2010/main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890088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274588"/>
            <a:ext cx="2057176" cy="5851178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274588"/>
            <a:ext cx="6064374" cy="5851178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05BF513-114C-BF4A-B31B-D88DC1E402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950396"/>
      </p:ext>
    </p:extLst>
  </p:cSld>
  <p:clrMapOvr>
    <a:masterClrMapping/>
  </p:clrMapOvr>
  <p:transition xmlns:p14="http://schemas.microsoft.com/office/powerpoint/2010/main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5952" y="580430"/>
            <a:ext cx="1435447" cy="472380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610" y="580430"/>
            <a:ext cx="4199186" cy="472380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085654"/>
      </p:ext>
    </p:extLst>
  </p:cSld>
  <p:clrMapOvr>
    <a:masterClrMapping/>
  </p:clrMapOvr>
  <p:transition xmlns:p14="http://schemas.microsoft.com/office/powerpoint/2010/main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947911"/>
      </p:ext>
    </p:extLst>
  </p:cSld>
  <p:clrMapOvr>
    <a:masterClrMapping/>
  </p:clrMapOvr>
  <p:transition xmlns:p14="http://schemas.microsoft.com/office/powerpoint/2010/main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61999"/>
      </p:ext>
    </p:extLst>
  </p:cSld>
  <p:clrMapOvr>
    <a:masterClrMapping/>
  </p:clrMapOvr>
  <p:transition xmlns:p14="http://schemas.microsoft.com/office/powerpoint/2010/main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4249519"/>
      </p:ext>
    </p:extLst>
  </p:cSld>
  <p:clrMapOvr>
    <a:masterClrMapping/>
  </p:clrMapOvr>
  <p:transition xmlns:p14="http://schemas.microsoft.com/office/powerpoint/2010/main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89984" y="2000250"/>
            <a:ext cx="1317129" cy="3303984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14269" y="2000250"/>
            <a:ext cx="1317129" cy="3303984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458938"/>
      </p:ext>
    </p:extLst>
  </p:cSld>
  <p:clrMapOvr>
    <a:masterClrMapping/>
  </p:clrMapOvr>
  <p:transition xmlns:p14="http://schemas.microsoft.com/office/powerpoint/2010/main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735402"/>
      </p:ext>
    </p:extLst>
  </p:cSld>
  <p:clrMapOvr>
    <a:masterClrMapping/>
  </p:clrMapOvr>
  <p:transition xmlns:p14="http://schemas.microsoft.com/office/powerpoint/2010/main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189732"/>
      </p:ext>
    </p:extLst>
  </p:cSld>
  <p:clrMapOvr>
    <a:masterClrMapping/>
  </p:clrMapOvr>
  <p:transition xmlns:p14="http://schemas.microsoft.com/office/powerpoint/2010/main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47455"/>
      </p:ext>
    </p:extLst>
  </p:cSld>
  <p:clrMapOvr>
    <a:masterClrMapping/>
  </p:clrMapOvr>
  <p:transition xmlns:p14="http://schemas.microsoft.com/office/powerpoint/2010/main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0808652"/>
      </p:ext>
    </p:extLst>
  </p:cSld>
  <p:clrMapOvr>
    <a:masterClrMapping/>
  </p:clrMapOvr>
  <p:transition xmlns:p14="http://schemas.microsoft.com/office/powerpoint/2010/main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5297791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719E563-C3AB-684A-9AD2-B32F839EF9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338445"/>
      </p:ext>
    </p:extLst>
  </p:cSld>
  <p:clrMapOvr>
    <a:masterClrMapping/>
  </p:clrMapOvr>
  <p:transition xmlns:p14="http://schemas.microsoft.com/office/powerpoint/2010/main"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9910"/>
      </p:ext>
    </p:extLst>
  </p:cSld>
  <p:clrMapOvr>
    <a:masterClrMapping/>
  </p:clrMapOvr>
  <p:transition xmlns:p14="http://schemas.microsoft.com/office/powerpoint/2010/main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5952" y="580430"/>
            <a:ext cx="1435447" cy="472380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610" y="580430"/>
            <a:ext cx="4199186" cy="472380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411120"/>
      </p:ext>
    </p:extLst>
  </p:cSld>
  <p:clrMapOvr>
    <a:masterClrMapping/>
  </p:clrMapOvr>
  <p:transition xmlns:p14="http://schemas.microsoft.com/office/powerpoint/2010/main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921315"/>
      </p:ext>
    </p:extLst>
  </p:cSld>
  <p:clrMapOvr>
    <a:masterClrMapping/>
  </p:clrMapOvr>
  <p:transition xmlns:p14="http://schemas.microsoft.com/office/powerpoint/2010/main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224502"/>
      </p:ext>
    </p:extLst>
  </p:cSld>
  <p:clrMapOvr>
    <a:masterClrMapping/>
  </p:clrMapOvr>
  <p:transition xmlns:p14="http://schemas.microsoft.com/office/powerpoint/2010/main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5463857"/>
      </p:ext>
    </p:extLst>
  </p:cSld>
  <p:clrMapOvr>
    <a:masterClrMapping/>
  </p:clrMapOvr>
  <p:transition xmlns:p14="http://schemas.microsoft.com/office/powerpoint/2010/main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610" y="2009180"/>
            <a:ext cx="2817316" cy="3107531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14082" y="2009180"/>
            <a:ext cx="2817316" cy="3107531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665767"/>
      </p:ext>
    </p:extLst>
  </p:cSld>
  <p:clrMapOvr>
    <a:masterClrMapping/>
  </p:clrMapOvr>
  <p:transition xmlns:p14="http://schemas.microsoft.com/office/powerpoint/2010/main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085670"/>
      </p:ext>
    </p:extLst>
  </p:cSld>
  <p:clrMapOvr>
    <a:masterClrMapping/>
  </p:clrMapOvr>
  <p:transition xmlns:p14="http://schemas.microsoft.com/office/powerpoint/2010/main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641698"/>
      </p:ext>
    </p:extLst>
  </p:cSld>
  <p:clrMapOvr>
    <a:masterClrMapping/>
  </p:clrMapOvr>
  <p:transition xmlns:p14="http://schemas.microsoft.com/office/powerpoint/2010/main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993739"/>
      </p:ext>
    </p:extLst>
  </p:cSld>
  <p:clrMapOvr>
    <a:masterClrMapping/>
  </p:clrMapOvr>
  <p:transition xmlns:p14="http://schemas.microsoft.com/office/powerpoint/2010/main"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0903785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C51FB02-E0DF-F04D-8A03-EE489FB088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348316"/>
      </p:ext>
    </p:extLst>
  </p:cSld>
  <p:clrMapOvr>
    <a:masterClrMapping/>
  </p:clrMapOvr>
  <p:transition xmlns:p14="http://schemas.microsoft.com/office/powerpoint/2010/main"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8703331"/>
      </p:ext>
    </p:extLst>
  </p:cSld>
  <p:clrMapOvr>
    <a:masterClrMapping/>
  </p:clrMapOvr>
  <p:transition xmlns:p14="http://schemas.microsoft.com/office/powerpoint/2010/main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194070"/>
      </p:ext>
    </p:extLst>
  </p:cSld>
  <p:clrMapOvr>
    <a:masterClrMapping/>
  </p:clrMapOvr>
  <p:transition xmlns:p14="http://schemas.microsoft.com/office/powerpoint/2010/main"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5952" y="580430"/>
            <a:ext cx="1435447" cy="45362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610" y="580430"/>
            <a:ext cx="4199186" cy="453628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544874"/>
      </p:ext>
    </p:extLst>
  </p:cSld>
  <p:clrMapOvr>
    <a:masterClrMapping/>
  </p:clrMapOvr>
  <p:transition xmlns:p14="http://schemas.microsoft.com/office/powerpoint/2010/main"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275309"/>
      </p:ext>
    </p:extLst>
  </p:cSld>
  <p:clrMapOvr>
    <a:masterClrMapping/>
  </p:clrMapOvr>
  <p:transition xmlns:p14="http://schemas.microsoft.com/office/powerpoint/2010/main"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96569"/>
      </p:ext>
    </p:extLst>
  </p:cSld>
  <p:clrMapOvr>
    <a:masterClrMapping/>
  </p:clrMapOvr>
  <p:transition xmlns:p14="http://schemas.microsoft.com/office/powerpoint/2010/main"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  <a:prstGeom prst="rect">
            <a:avLst/>
          </a:prstGeom>
        </p:spPr>
        <p:txBody>
          <a:bodyPr vert="horz" lIns="64291" tIns="32146" rIns="64291" bIns="32146"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9943289"/>
      </p:ext>
    </p:extLst>
  </p:cSld>
  <p:clrMapOvr>
    <a:masterClrMapping/>
  </p:clrMapOvr>
  <p:transition xmlns:p14="http://schemas.microsoft.com/office/powerpoint/2010/main"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610" y="901898"/>
            <a:ext cx="2817316" cy="421481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14082" y="901898"/>
            <a:ext cx="2817316" cy="421481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899879"/>
      </p:ext>
    </p:extLst>
  </p:cSld>
  <p:clrMapOvr>
    <a:masterClrMapping/>
  </p:clrMapOvr>
  <p:transition xmlns:p14="http://schemas.microsoft.com/office/powerpoint/2010/main"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220772"/>
      </p:ext>
    </p:extLst>
  </p:cSld>
  <p:clrMapOvr>
    <a:masterClrMapping/>
  </p:clrMapOvr>
  <p:transition xmlns:p14="http://schemas.microsoft.com/office/powerpoint/2010/main"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907331"/>
      </p:ext>
    </p:extLst>
  </p:cSld>
  <p:clrMapOvr>
    <a:masterClrMapping/>
  </p:clrMapOvr>
  <p:transition xmlns:p14="http://schemas.microsoft.com/office/powerpoint/2010/main"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5553045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3578E3E-845B-4B47-9F60-CF176C7F09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03142"/>
      </p:ext>
    </p:extLst>
  </p:cSld>
  <p:clrMapOvr>
    <a:masterClrMapping/>
  </p:clrMapOvr>
  <p:transition xmlns:p14="http://schemas.microsoft.com/office/powerpoint/2010/main"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1596107"/>
      </p:ext>
    </p:extLst>
  </p:cSld>
  <p:clrMapOvr>
    <a:masterClrMapping/>
  </p:clrMapOvr>
  <p:transition xmlns:p14="http://schemas.microsoft.com/office/powerpoint/2010/main"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826614"/>
      </p:ext>
    </p:extLst>
  </p:cSld>
  <p:clrMapOvr>
    <a:masterClrMapping/>
  </p:clrMapOvr>
  <p:transition xmlns:p14="http://schemas.microsoft.com/office/powerpoint/2010/main"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376395"/>
      </p:ext>
    </p:extLst>
  </p:cSld>
  <p:clrMapOvr>
    <a:masterClrMapping/>
  </p:clrMapOvr>
  <p:transition xmlns:p14="http://schemas.microsoft.com/office/powerpoint/2010/main"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274588"/>
            <a:ext cx="2057176" cy="4842123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274588"/>
            <a:ext cx="6064374" cy="484212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208592"/>
      </p:ext>
    </p:extLst>
  </p:cSld>
  <p:clrMapOvr>
    <a:masterClrMapping/>
  </p:clrMapOvr>
  <p:transition xmlns:p14="http://schemas.microsoft.com/office/powerpoint/2010/main"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457807"/>
      </p:ext>
    </p:extLst>
  </p:cSld>
  <p:clrMapOvr>
    <a:masterClrMapping/>
  </p:clrMapOvr>
  <p:transition xmlns:p14="http://schemas.microsoft.com/office/powerpoint/2010/main"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252865"/>
      </p:ext>
    </p:extLst>
  </p:cSld>
  <p:clrMapOvr>
    <a:masterClrMapping/>
  </p:clrMapOvr>
  <p:transition xmlns:p14="http://schemas.microsoft.com/office/powerpoint/2010/main"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  <a:prstGeom prst="rect">
            <a:avLst/>
          </a:prstGeom>
        </p:spPr>
        <p:txBody>
          <a:bodyPr vert="horz" lIns="64291" tIns="32146" rIns="64291" bIns="32146"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3644576"/>
      </p:ext>
    </p:extLst>
  </p:cSld>
  <p:clrMapOvr>
    <a:masterClrMapping/>
  </p:clrMapOvr>
  <p:transition xmlns:p14="http://schemas.microsoft.com/office/powerpoint/2010/main"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609" y="901898"/>
            <a:ext cx="1745754" cy="421481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42519" y="901898"/>
            <a:ext cx="1745754" cy="421481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838505"/>
      </p:ext>
    </p:extLst>
  </p:cSld>
  <p:clrMapOvr>
    <a:masterClrMapping/>
  </p:clrMapOvr>
  <p:transition xmlns:p14="http://schemas.microsoft.com/office/powerpoint/2010/main"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142297"/>
      </p:ext>
    </p:extLst>
  </p:cSld>
  <p:clrMapOvr>
    <a:masterClrMapping/>
  </p:clrMapOvr>
  <p:transition xmlns:p14="http://schemas.microsoft.com/office/powerpoint/2010/main"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198501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7" y="1600647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600647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F116429-3515-604C-B2FD-25E90D60EA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417716"/>
      </p:ext>
    </p:extLst>
  </p:cSld>
  <p:clrMapOvr>
    <a:masterClrMapping/>
  </p:clrMapOvr>
  <p:transition xmlns:p14="http://schemas.microsoft.com/office/powerpoint/2010/main"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779215"/>
      </p:ext>
    </p:extLst>
  </p:cSld>
  <p:clrMapOvr>
    <a:masterClrMapping/>
  </p:clrMapOvr>
  <p:transition xmlns:p14="http://schemas.microsoft.com/office/powerpoint/2010/main"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1724377"/>
      </p:ext>
    </p:extLst>
  </p:cSld>
  <p:clrMapOvr>
    <a:masterClrMapping/>
  </p:clrMapOvr>
  <p:transition xmlns:p14="http://schemas.microsoft.com/office/powerpoint/2010/main"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3251340"/>
      </p:ext>
    </p:extLst>
  </p:cSld>
  <p:clrMapOvr>
    <a:masterClrMapping/>
  </p:clrMapOvr>
  <p:transition xmlns:p14="http://schemas.microsoft.com/office/powerpoint/2010/main"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51717"/>
      </p:ext>
    </p:extLst>
  </p:cSld>
  <p:clrMapOvr>
    <a:masterClrMapping/>
  </p:clrMapOvr>
  <p:transition xmlns:p14="http://schemas.microsoft.com/office/powerpoint/2010/main"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274588"/>
            <a:ext cx="2057176" cy="4842123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274588"/>
            <a:ext cx="6064374" cy="484212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309283"/>
      </p:ext>
    </p:extLst>
  </p:cSld>
  <p:clrMapOvr>
    <a:masterClrMapping/>
  </p:clrMapOvr>
  <p:transition xmlns:p14="http://schemas.microsoft.com/office/powerpoint/2010/main"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80392"/>
      </p:ext>
    </p:extLst>
  </p:cSld>
  <p:clrMapOvr>
    <a:masterClrMapping/>
  </p:clrMapOvr>
  <p:transition xmlns:p14="http://schemas.microsoft.com/office/powerpoint/2010/main"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322409"/>
      </p:ext>
    </p:extLst>
  </p:cSld>
  <p:clrMapOvr>
    <a:masterClrMapping/>
  </p:clrMapOvr>
  <p:transition xmlns:p14="http://schemas.microsoft.com/office/powerpoint/2010/main"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864994"/>
      </p:ext>
    </p:extLst>
  </p:cSld>
  <p:clrMapOvr>
    <a:masterClrMapping/>
  </p:clrMapOvr>
  <p:transition xmlns:p14="http://schemas.microsoft.com/office/powerpoint/2010/main"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55914" y="2009180"/>
            <a:ext cx="1884164" cy="3107531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47234" y="2009180"/>
            <a:ext cx="1884164" cy="3107531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072645"/>
      </p:ext>
    </p:extLst>
  </p:cSld>
  <p:clrMapOvr>
    <a:masterClrMapping/>
  </p:clrMapOvr>
  <p:transition xmlns:p14="http://schemas.microsoft.com/office/powerpoint/2010/main"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68494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B678BB5-6245-664F-8DDC-653A9DD015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14287"/>
      </p:ext>
    </p:extLst>
  </p:cSld>
  <p:clrMapOvr>
    <a:masterClrMapping/>
  </p:clrMapOvr>
  <p:transition xmlns:p14="http://schemas.microsoft.com/office/powerpoint/2010/main"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266592"/>
      </p:ext>
    </p:extLst>
  </p:cSld>
  <p:clrMapOvr>
    <a:masterClrMapping/>
  </p:clrMapOvr>
  <p:transition xmlns:p14="http://schemas.microsoft.com/office/powerpoint/2010/main"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0165736"/>
      </p:ext>
    </p:extLst>
  </p:cSld>
  <p:clrMapOvr>
    <a:masterClrMapping/>
  </p:clrMapOvr>
  <p:transition xmlns:p14="http://schemas.microsoft.com/office/powerpoint/2010/main"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1174633"/>
      </p:ext>
    </p:extLst>
  </p:cSld>
  <p:clrMapOvr>
    <a:masterClrMapping/>
  </p:clrMapOvr>
  <p:transition xmlns:p14="http://schemas.microsoft.com/office/powerpoint/2010/main"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3918782"/>
      </p:ext>
    </p:extLst>
  </p:cSld>
  <p:clrMapOvr>
    <a:masterClrMapping/>
  </p:clrMapOvr>
  <p:transition xmlns:p14="http://schemas.microsoft.com/office/powerpoint/2010/main"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60486"/>
      </p:ext>
    </p:extLst>
  </p:cSld>
  <p:clrMapOvr>
    <a:masterClrMapping/>
  </p:clrMapOvr>
  <p:transition xmlns:p14="http://schemas.microsoft.com/office/powerpoint/2010/main"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2527" y="580430"/>
            <a:ext cx="968871" cy="45362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55914" y="580430"/>
            <a:ext cx="2799457" cy="453628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440448"/>
      </p:ext>
    </p:extLst>
  </p:cSld>
  <p:clrMapOvr>
    <a:masterClrMapping/>
  </p:clrMapOvr>
  <p:transition xmlns:p14="http://schemas.microsoft.com/office/powerpoint/2010/main"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36743"/>
      </p:ext>
    </p:extLst>
  </p:cSld>
  <p:clrMapOvr>
    <a:masterClrMapping/>
  </p:clrMapOvr>
  <p:transition xmlns:p14="http://schemas.microsoft.com/office/powerpoint/2010/main"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004962"/>
      </p:ext>
    </p:extLst>
  </p:cSld>
  <p:clrMapOvr>
    <a:masterClrMapping/>
  </p:clrMapOvr>
  <p:transition xmlns:p14="http://schemas.microsoft.com/office/powerpoint/2010/main"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7026050"/>
      </p:ext>
    </p:extLst>
  </p:cSld>
  <p:clrMapOvr>
    <a:masterClrMapping/>
  </p:clrMapOvr>
  <p:transition xmlns:p14="http://schemas.microsoft.com/office/powerpoint/2010/main"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03984" y="2009180"/>
            <a:ext cx="2460129" cy="3107531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71269" y="2009180"/>
            <a:ext cx="2460129" cy="3107531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865849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17694F7-7A42-5C4B-883B-D407CA844E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205527"/>
      </p:ext>
    </p:extLst>
  </p:cSld>
  <p:clrMapOvr>
    <a:masterClrMapping/>
  </p:clrMapOvr>
  <p:transition xmlns:p14="http://schemas.microsoft.com/office/powerpoint/2010/main"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468757"/>
      </p:ext>
    </p:extLst>
  </p:cSld>
  <p:clrMapOvr>
    <a:masterClrMapping/>
  </p:clrMapOvr>
  <p:transition xmlns:p14="http://schemas.microsoft.com/office/powerpoint/2010/main"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349584"/>
      </p:ext>
    </p:extLst>
  </p:cSld>
  <p:clrMapOvr>
    <a:masterClrMapping/>
  </p:clrMapOvr>
  <p:transition xmlns:p14="http://schemas.microsoft.com/office/powerpoint/2010/main"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1571899"/>
      </p:ext>
    </p:extLst>
  </p:cSld>
  <p:clrMapOvr>
    <a:masterClrMapping/>
  </p:clrMapOvr>
  <p:transition xmlns:p14="http://schemas.microsoft.com/office/powerpoint/2010/main"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024813"/>
      </p:ext>
    </p:extLst>
  </p:cSld>
  <p:clrMapOvr>
    <a:masterClrMapping/>
  </p:clrMapOvr>
  <p:transition xmlns:p14="http://schemas.microsoft.com/office/powerpoint/2010/main"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9722948"/>
      </p:ext>
    </p:extLst>
  </p:cSld>
  <p:clrMapOvr>
    <a:masterClrMapping/>
  </p:clrMapOvr>
  <p:transition xmlns:p14="http://schemas.microsoft.com/office/powerpoint/2010/main"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856044"/>
      </p:ext>
    </p:extLst>
  </p:cSld>
  <p:clrMapOvr>
    <a:masterClrMapping/>
  </p:clrMapOvr>
  <p:transition xmlns:p14="http://schemas.microsoft.com/office/powerpoint/2010/main"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4545" y="580430"/>
            <a:ext cx="1256854" cy="45362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03985" y="580430"/>
            <a:ext cx="3663404" cy="453628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24532"/>
      </p:ext>
    </p:extLst>
  </p:cSld>
  <p:clrMapOvr>
    <a:masterClrMapping/>
  </p:clrMapOvr>
  <p:transition xmlns:p14="http://schemas.microsoft.com/office/powerpoint/2010/main"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186981"/>
      </p:ext>
    </p:extLst>
  </p:cSld>
  <p:clrMapOvr>
    <a:masterClrMapping/>
  </p:clrMapOvr>
  <p:transition xmlns:p14="http://schemas.microsoft.com/office/powerpoint/2010/main"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508781"/>
      </p:ext>
    </p:extLst>
  </p:cSld>
  <p:clrMapOvr>
    <a:masterClrMapping/>
  </p:clrMapOvr>
  <p:transition xmlns:p14="http://schemas.microsoft.com/office/powerpoint/2010/main"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5576421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E21D421-CCBA-9D48-8261-5E846536E9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362082"/>
      </p:ext>
    </p:extLst>
  </p:cSld>
  <p:clrMapOvr>
    <a:masterClrMapping/>
  </p:clrMapOvr>
  <p:transition xmlns:p14="http://schemas.microsoft.com/office/powerpoint/2010/main"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0" y="776883"/>
            <a:ext cx="1826121" cy="433982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5277" y="776883"/>
            <a:ext cx="1826121" cy="433982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32769"/>
      </p:ext>
    </p:extLst>
  </p:cSld>
  <p:clrMapOvr>
    <a:masterClrMapping/>
  </p:clrMapOvr>
  <p:transition xmlns:p14="http://schemas.microsoft.com/office/powerpoint/2010/main"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236790"/>
      </p:ext>
    </p:extLst>
  </p:cSld>
  <p:clrMapOvr>
    <a:masterClrMapping/>
  </p:clrMapOvr>
  <p:transition xmlns:p14="http://schemas.microsoft.com/office/powerpoint/2010/main"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0271"/>
      </p:ext>
    </p:extLst>
  </p:cSld>
  <p:clrMapOvr>
    <a:masterClrMapping/>
  </p:clrMapOvr>
  <p:transition xmlns:p14="http://schemas.microsoft.com/office/powerpoint/2010/main"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0439434"/>
      </p:ext>
    </p:extLst>
  </p:cSld>
  <p:clrMapOvr>
    <a:masterClrMapping/>
  </p:clrMapOvr>
  <p:transition xmlns:p14="http://schemas.microsoft.com/office/powerpoint/2010/main"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6380145"/>
      </p:ext>
    </p:extLst>
  </p:cSld>
  <p:clrMapOvr>
    <a:masterClrMapping/>
  </p:clrMapOvr>
  <p:transition xmlns:p14="http://schemas.microsoft.com/office/powerpoint/2010/main"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9571177"/>
      </p:ext>
    </p:extLst>
  </p:cSld>
  <p:clrMapOvr>
    <a:masterClrMapping/>
  </p:clrMapOvr>
  <p:transition xmlns:p14="http://schemas.microsoft.com/office/powerpoint/2010/main"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403834"/>
      </p:ext>
    </p:extLst>
  </p:cSld>
  <p:clrMapOvr>
    <a:masterClrMapping/>
  </p:clrMapOvr>
  <p:transition xmlns:p14="http://schemas.microsoft.com/office/powerpoint/2010/main"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0385" y="580430"/>
            <a:ext cx="1681014" cy="472380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7344" y="580430"/>
            <a:ext cx="4935885" cy="472380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82341"/>
      </p:ext>
    </p:extLst>
  </p:cSld>
  <p:clrMapOvr>
    <a:masterClrMapping/>
  </p:clrMapOvr>
  <p:transition xmlns:p14="http://schemas.microsoft.com/office/powerpoint/2010/main"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54566"/>
      </p:ext>
    </p:extLst>
  </p:cSld>
  <p:clrMapOvr>
    <a:masterClrMapping/>
  </p:clrMapOvr>
  <p:transition xmlns:p14="http://schemas.microsoft.com/office/powerpoint/2010/main"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610458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0490895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1E9FF45-70C1-9A4F-94C3-701426AF0E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8460"/>
      </p:ext>
    </p:extLst>
  </p:cSld>
  <p:clrMapOvr>
    <a:masterClrMapping/>
  </p:clrMapOvr>
  <p:transition xmlns:p14="http://schemas.microsoft.com/office/powerpoint/2010/main"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2745438"/>
      </p:ext>
    </p:extLst>
  </p:cSld>
  <p:clrMapOvr>
    <a:masterClrMapping/>
  </p:clrMapOvr>
  <p:transition xmlns:p14="http://schemas.microsoft.com/office/powerpoint/2010/main"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2062" y="2009180"/>
            <a:ext cx="1576090" cy="3107531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5309" y="2009180"/>
            <a:ext cx="1576090" cy="3107531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416850"/>
      </p:ext>
    </p:extLst>
  </p:cSld>
  <p:clrMapOvr>
    <a:masterClrMapping/>
  </p:clrMapOvr>
  <p:transition xmlns:p14="http://schemas.microsoft.com/office/powerpoint/2010/main"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928580"/>
      </p:ext>
    </p:extLst>
  </p:cSld>
  <p:clrMapOvr>
    <a:masterClrMapping/>
  </p:clrMapOvr>
  <p:transition xmlns:p14="http://schemas.microsoft.com/office/powerpoint/2010/main"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405522"/>
      </p:ext>
    </p:extLst>
  </p:cSld>
  <p:clrMapOvr>
    <a:masterClrMapping/>
  </p:clrMapOvr>
  <p:transition xmlns:p14="http://schemas.microsoft.com/office/powerpoint/2010/main"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171414"/>
      </p:ext>
    </p:extLst>
  </p:cSld>
  <p:clrMapOvr>
    <a:masterClrMapping/>
  </p:clrMapOvr>
  <p:transition xmlns:p14="http://schemas.microsoft.com/office/powerpoint/2010/main"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8954307"/>
      </p:ext>
    </p:extLst>
  </p:cSld>
  <p:clrMapOvr>
    <a:masterClrMapping/>
  </p:clrMapOvr>
  <p:transition xmlns:p14="http://schemas.microsoft.com/office/powerpoint/2010/main"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4993821"/>
      </p:ext>
    </p:extLst>
  </p:cSld>
  <p:clrMapOvr>
    <a:masterClrMapping/>
  </p:clrMapOvr>
  <p:transition xmlns:p14="http://schemas.microsoft.com/office/powerpoint/2010/main"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29533"/>
      </p:ext>
    </p:extLst>
  </p:cSld>
  <p:clrMapOvr>
    <a:masterClrMapping/>
  </p:clrMapOvr>
  <p:transition xmlns:p14="http://schemas.microsoft.com/office/powerpoint/2010/main"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16565" y="580430"/>
            <a:ext cx="814834" cy="45362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72063" y="580430"/>
            <a:ext cx="2337346" cy="453628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8126"/>
      </p:ext>
    </p:extLst>
  </p:cSld>
  <p:clrMapOvr>
    <a:masterClrMapping/>
  </p:clrMapOvr>
  <p:transition xmlns:p14="http://schemas.microsoft.com/office/powerpoint/2010/main"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512542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F857DFD-E5FC-824E-A784-0FFEEC13E7B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402976"/>
      </p:ext>
    </p:extLst>
  </p:cSld>
  <p:clrMapOvr>
    <a:masterClrMapping/>
  </p:clrMapOvr>
  <p:transition xmlns:p14="http://schemas.microsoft.com/office/powerpoint/2010/main"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77812"/>
      </p:ext>
    </p:extLst>
  </p:cSld>
  <p:clrMapOvr>
    <a:masterClrMapping/>
  </p:clrMapOvr>
  <p:transition xmlns:p14="http://schemas.microsoft.com/office/powerpoint/2010/main"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  <a:prstGeom prst="rect">
            <a:avLst/>
          </a:prstGeom>
        </p:spPr>
        <p:txBody>
          <a:bodyPr vert="horz" lIns="64291" tIns="32146" rIns="64291" bIns="32146"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5567676"/>
      </p:ext>
    </p:extLst>
  </p:cSld>
  <p:clrMapOvr>
    <a:masterClrMapping/>
  </p:clrMapOvr>
  <p:transition xmlns:p14="http://schemas.microsoft.com/office/powerpoint/2010/main"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7" y="1600647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600647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912947"/>
      </p:ext>
    </p:extLst>
  </p:cSld>
  <p:clrMapOvr>
    <a:masterClrMapping/>
  </p:clrMapOvr>
  <p:transition xmlns:p14="http://schemas.microsoft.com/office/powerpoint/2010/main"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038352"/>
      </p:ext>
    </p:extLst>
  </p:cSld>
  <p:clrMapOvr>
    <a:masterClrMapping/>
  </p:clrMapOvr>
  <p:transition xmlns:p14="http://schemas.microsoft.com/office/powerpoint/2010/main"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72899"/>
      </p:ext>
    </p:extLst>
  </p:cSld>
  <p:clrMapOvr>
    <a:masterClrMapping/>
  </p:clrMapOvr>
  <p:transition xmlns:p14="http://schemas.microsoft.com/office/powerpoint/2010/main"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8061038"/>
      </p:ext>
    </p:extLst>
  </p:cSld>
  <p:clrMapOvr>
    <a:masterClrMapping/>
  </p:clrMapOvr>
  <p:transition xmlns:p14="http://schemas.microsoft.com/office/powerpoint/2010/main"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3564591"/>
      </p:ext>
    </p:extLst>
  </p:cSld>
  <p:clrMapOvr>
    <a:masterClrMapping/>
  </p:clrMapOvr>
  <p:transition xmlns:p14="http://schemas.microsoft.com/office/powerpoint/2010/main"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2000052"/>
      </p:ext>
    </p:extLst>
  </p:cSld>
  <p:clrMapOvr>
    <a:masterClrMapping/>
  </p:clrMapOvr>
  <p:transition xmlns:p14="http://schemas.microsoft.com/office/powerpoint/2010/main"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678145"/>
      </p:ext>
    </p:extLst>
  </p:cSld>
  <p:clrMapOvr>
    <a:masterClrMapping/>
  </p:clrMapOvr>
  <p:transition xmlns:p14="http://schemas.microsoft.com/office/powerpoint/2010/main"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274588"/>
            <a:ext cx="2057176" cy="5851178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274588"/>
            <a:ext cx="6064374" cy="5851178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865442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1D5A5E3-9623-5E44-8DBD-BBA77DFE5F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825701"/>
      </p:ext>
    </p:extLst>
  </p:cSld>
  <p:clrMapOvr>
    <a:masterClrMapping/>
  </p:clrMapOvr>
  <p:transition xmlns:p14="http://schemas.microsoft.com/office/powerpoint/2010/main"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930653"/>
      </p:ext>
    </p:extLst>
  </p:cSld>
  <p:clrMapOvr>
    <a:masterClrMapping/>
  </p:clrMapOvr>
  <p:transition xmlns:p14="http://schemas.microsoft.com/office/powerpoint/2010/main"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072795"/>
      </p:ext>
    </p:extLst>
  </p:cSld>
  <p:clrMapOvr>
    <a:masterClrMapping/>
  </p:clrMapOvr>
  <p:transition xmlns:p14="http://schemas.microsoft.com/office/powerpoint/2010/main"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  <a:prstGeom prst="rect">
            <a:avLst/>
          </a:prstGeom>
        </p:spPr>
        <p:txBody>
          <a:bodyPr vert="horz" lIns="64291" tIns="32146" rIns="64291" bIns="32146"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9596505"/>
      </p:ext>
    </p:extLst>
  </p:cSld>
  <p:clrMapOvr>
    <a:masterClrMapping/>
  </p:clrMapOvr>
  <p:transition xmlns:p14="http://schemas.microsoft.com/office/powerpoint/2010/main"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7" y="1600647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600647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484745"/>
      </p:ext>
    </p:extLst>
  </p:cSld>
  <p:clrMapOvr>
    <a:masterClrMapping/>
  </p:clrMapOvr>
  <p:transition xmlns:p14="http://schemas.microsoft.com/office/powerpoint/2010/main"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522321"/>
      </p:ext>
    </p:extLst>
  </p:cSld>
  <p:clrMapOvr>
    <a:masterClrMapping/>
  </p:clrMapOvr>
  <p:transition xmlns:p14="http://schemas.microsoft.com/office/powerpoint/2010/main"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369198"/>
      </p:ext>
    </p:extLst>
  </p:cSld>
  <p:clrMapOvr>
    <a:masterClrMapping/>
  </p:clrMapOvr>
  <p:transition xmlns:p14="http://schemas.microsoft.com/office/powerpoint/2010/main"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6323924"/>
      </p:ext>
    </p:extLst>
  </p:cSld>
  <p:clrMapOvr>
    <a:masterClrMapping/>
  </p:clrMapOvr>
  <p:transition xmlns:p14="http://schemas.microsoft.com/office/powerpoint/2010/main"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8381988"/>
      </p:ext>
    </p:extLst>
  </p:cSld>
  <p:clrMapOvr>
    <a:masterClrMapping/>
  </p:clrMapOvr>
  <p:transition xmlns:p14="http://schemas.microsoft.com/office/powerpoint/2010/main"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7362343"/>
      </p:ext>
    </p:extLst>
  </p:cSld>
  <p:clrMapOvr>
    <a:masterClrMapping/>
  </p:clrMapOvr>
  <p:transition xmlns:p14="http://schemas.microsoft.com/office/powerpoint/2010/main"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747517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1600647"/>
            <a:ext cx="2057176" cy="482872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7"/>
            <a:ext cx="6064374" cy="4828729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379FE43-E41D-A541-9093-BC7181EDE48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97368"/>
      </p:ext>
    </p:extLst>
  </p:cSld>
  <p:clrMapOvr>
    <a:masterClrMapping/>
  </p:clrMapOvr>
  <p:transition xmlns:p14="http://schemas.microsoft.com/office/powerpoint/2010/main"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274588"/>
            <a:ext cx="2057176" cy="5851178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274588"/>
            <a:ext cx="6064374" cy="5851178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02944"/>
      </p:ext>
    </p:extLst>
  </p:cSld>
  <p:clrMapOvr>
    <a:masterClrMapping/>
  </p:clrMapOvr>
  <p:transition xmlns:p14="http://schemas.microsoft.com/office/powerpoint/2010/main"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648276"/>
      </p:ext>
    </p:extLst>
  </p:cSld>
  <p:clrMapOvr>
    <a:masterClrMapping/>
  </p:clrMapOvr>
  <p:transition xmlns:p14="http://schemas.microsoft.com/office/powerpoint/2010/main"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154063"/>
      </p:ext>
    </p:extLst>
  </p:cSld>
  <p:clrMapOvr>
    <a:masterClrMapping/>
  </p:clrMapOvr>
  <p:transition xmlns:p14="http://schemas.microsoft.com/office/powerpoint/2010/main"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2797053"/>
      </p:ext>
    </p:extLst>
  </p:cSld>
  <p:clrMapOvr>
    <a:masterClrMapping/>
  </p:clrMapOvr>
  <p:transition xmlns:p14="http://schemas.microsoft.com/office/powerpoint/2010/main"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68641" y="2009180"/>
            <a:ext cx="977801" cy="3107531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53598" y="2009180"/>
            <a:ext cx="977801" cy="3107531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280785"/>
      </p:ext>
    </p:extLst>
  </p:cSld>
  <p:clrMapOvr>
    <a:masterClrMapping/>
  </p:clrMapOvr>
  <p:transition xmlns:p14="http://schemas.microsoft.com/office/powerpoint/2010/main"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9360"/>
      </p:ext>
    </p:extLst>
  </p:cSld>
  <p:clrMapOvr>
    <a:masterClrMapping/>
  </p:clrMapOvr>
  <p:transition xmlns:p14="http://schemas.microsoft.com/office/powerpoint/2010/main"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53421"/>
      </p:ext>
    </p:extLst>
  </p:cSld>
  <p:clrMapOvr>
    <a:masterClrMapping/>
  </p:clrMapOvr>
  <p:transition xmlns:p14="http://schemas.microsoft.com/office/powerpoint/2010/main"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2639421"/>
      </p:ext>
    </p:extLst>
  </p:cSld>
  <p:clrMapOvr>
    <a:masterClrMapping/>
  </p:clrMapOvr>
  <p:transition xmlns:p14="http://schemas.microsoft.com/office/powerpoint/2010/main"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74158"/>
      </p:ext>
    </p:extLst>
  </p:cSld>
  <p:clrMapOvr>
    <a:masterClrMapping/>
  </p:clrMapOvr>
  <p:transition xmlns:p14="http://schemas.microsoft.com/office/powerpoint/2010/main"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157198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000315"/>
      </p:ext>
    </p:extLst>
  </p:cSld>
  <p:clrMapOvr>
    <a:masterClrMapping/>
  </p:clrMapOvr>
  <p:transition xmlns:p14="http://schemas.microsoft.com/office/powerpoint/2010/main"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941239"/>
      </p:ext>
    </p:extLst>
  </p:cSld>
  <p:clrMapOvr>
    <a:masterClrMapping/>
  </p:clrMapOvr>
  <p:transition xmlns:p14="http://schemas.microsoft.com/office/powerpoint/2010/main"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15710" y="580430"/>
            <a:ext cx="515689" cy="45362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68641" y="580430"/>
            <a:ext cx="1439912" cy="453628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564838"/>
      </p:ext>
    </p:extLst>
  </p:cSld>
  <p:clrMapOvr>
    <a:masterClrMapping/>
  </p:clrMapOvr>
  <p:transition xmlns:p14="http://schemas.microsoft.com/office/powerpoint/2010/main"/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136621"/>
      </p:ext>
    </p:extLst>
  </p:cSld>
  <p:clrMapOvr>
    <a:masterClrMapping/>
  </p:clrMapOvr>
  <p:transition xmlns:p14="http://schemas.microsoft.com/office/powerpoint/2010/main"/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277533"/>
      </p:ext>
    </p:extLst>
  </p:cSld>
  <p:clrMapOvr>
    <a:masterClrMapping/>
  </p:clrMapOvr>
  <p:transition xmlns:p14="http://schemas.microsoft.com/office/powerpoint/2010/main"/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8997833"/>
      </p:ext>
    </p:extLst>
  </p:cSld>
  <p:clrMapOvr>
    <a:masterClrMapping/>
  </p:clrMapOvr>
  <p:transition xmlns:p14="http://schemas.microsoft.com/office/powerpoint/2010/main"/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68641" y="2009180"/>
            <a:ext cx="977801" cy="3107531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53598" y="2009180"/>
            <a:ext cx="977801" cy="3107531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32350"/>
      </p:ext>
    </p:extLst>
  </p:cSld>
  <p:clrMapOvr>
    <a:masterClrMapping/>
  </p:clrMapOvr>
  <p:transition xmlns:p14="http://schemas.microsoft.com/office/powerpoint/2010/main"/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664108"/>
      </p:ext>
    </p:extLst>
  </p:cSld>
  <p:clrMapOvr>
    <a:masterClrMapping/>
  </p:clrMapOvr>
  <p:transition xmlns:p14="http://schemas.microsoft.com/office/powerpoint/2010/main"/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79678"/>
      </p:ext>
    </p:extLst>
  </p:cSld>
  <p:clrMapOvr>
    <a:masterClrMapping/>
  </p:clrMapOvr>
  <p:transition xmlns:p14="http://schemas.microsoft.com/office/powerpoint/2010/main"/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6134338"/>
      </p:ext>
    </p:extLst>
  </p:cSld>
  <p:clrMapOvr>
    <a:masterClrMapping/>
  </p:clrMapOvr>
  <p:transition xmlns:p14="http://schemas.microsoft.com/office/powerpoint/2010/main"/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4490051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247357"/>
      </p:ext>
    </p:extLst>
  </p:cSld>
  <p:clrMapOvr>
    <a:masterClrMapping/>
  </p:clrMapOvr>
  <p:transition xmlns:p14="http://schemas.microsoft.com/office/powerpoint/2010/main"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9460312"/>
      </p:ext>
    </p:extLst>
  </p:cSld>
  <p:clrMapOvr>
    <a:masterClrMapping/>
  </p:clrMapOvr>
  <p:transition xmlns:p14="http://schemas.microsoft.com/office/powerpoint/2010/main"/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3894"/>
      </p:ext>
    </p:extLst>
  </p:cSld>
  <p:clrMapOvr>
    <a:masterClrMapping/>
  </p:clrMapOvr>
  <p:transition xmlns:p14="http://schemas.microsoft.com/office/powerpoint/2010/main"/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15710" y="580430"/>
            <a:ext cx="515689" cy="45362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68641" y="580430"/>
            <a:ext cx="1439912" cy="453628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432864"/>
      </p:ext>
    </p:extLst>
  </p:cSld>
  <p:clrMapOvr>
    <a:masterClrMapping/>
  </p:clrMapOvr>
  <p:transition xmlns:p14="http://schemas.microsoft.com/office/powerpoint/2010/main"/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125581"/>
      </p:ext>
    </p:extLst>
  </p:cSld>
  <p:clrMapOvr>
    <a:masterClrMapping/>
  </p:clrMapOvr>
  <p:transition xmlns:p14="http://schemas.microsoft.com/office/powerpoint/2010/main"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807453"/>
      </p:ext>
    </p:extLst>
  </p:cSld>
  <p:clrMapOvr>
    <a:masterClrMapping/>
  </p:clrMapOvr>
  <p:transition xmlns:p14="http://schemas.microsoft.com/office/powerpoint/2010/main"/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701088"/>
      </p:ext>
    </p:extLst>
  </p:cSld>
  <p:clrMapOvr>
    <a:masterClrMapping/>
  </p:clrMapOvr>
  <p:transition xmlns:p14="http://schemas.microsoft.com/office/powerpoint/2010/main"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7344" y="5643562"/>
            <a:ext cx="2915543" cy="78581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43" y="5643562"/>
            <a:ext cx="2915543" cy="78581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730965"/>
      </p:ext>
    </p:extLst>
  </p:cSld>
  <p:clrMapOvr>
    <a:masterClrMapping/>
  </p:clrMapOvr>
  <p:transition xmlns:p14="http://schemas.microsoft.com/office/powerpoint/2010/main"/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873144"/>
      </p:ext>
    </p:extLst>
  </p:cSld>
  <p:clrMapOvr>
    <a:masterClrMapping/>
  </p:clrMapOvr>
  <p:transition xmlns:p14="http://schemas.microsoft.com/office/powerpoint/2010/main"/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906785"/>
      </p:ext>
    </p:extLst>
  </p:cSld>
  <p:clrMapOvr>
    <a:masterClrMapping/>
  </p:clrMapOvr>
  <p:transition xmlns:p14="http://schemas.microsoft.com/office/powerpoint/2010/main"/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006260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6969045"/>
      </p:ext>
    </p:extLst>
  </p:cSld>
  <p:clrMapOvr>
    <a:masterClrMapping/>
  </p:clrMapOvr>
  <p:transition xmlns:p14="http://schemas.microsoft.com/office/powerpoint/2010/main"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8525461"/>
      </p:ext>
    </p:extLst>
  </p:cSld>
  <p:clrMapOvr>
    <a:masterClrMapping/>
  </p:clrMapOvr>
  <p:transition xmlns:p14="http://schemas.microsoft.com/office/powerpoint/2010/main"/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3792441"/>
      </p:ext>
    </p:extLst>
  </p:cSld>
  <p:clrMapOvr>
    <a:masterClrMapping/>
  </p:clrMapOvr>
  <p:transition xmlns:p14="http://schemas.microsoft.com/office/powerpoint/2010/main"/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881495"/>
      </p:ext>
    </p:extLst>
  </p:cSld>
  <p:clrMapOvr>
    <a:masterClrMapping/>
  </p:clrMapOvr>
  <p:transition xmlns:p14="http://schemas.microsoft.com/office/powerpoint/2010/main"/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61026" y="1893094"/>
            <a:ext cx="1484561" cy="45362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7344" y="1893094"/>
            <a:ext cx="4346525" cy="453628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392925"/>
      </p:ext>
    </p:extLst>
  </p:cSld>
  <p:clrMapOvr>
    <a:masterClrMapping/>
  </p:clrMapOvr>
  <p:transition xmlns:p14="http://schemas.microsoft.com/office/powerpoint/2010/main"/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315979"/>
      </p:ext>
    </p:extLst>
  </p:cSld>
  <p:clrMapOvr>
    <a:masterClrMapping/>
  </p:clrMapOvr>
  <p:transition xmlns:p14="http://schemas.microsoft.com/office/powerpoint/2010/main"/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578700"/>
      </p:ext>
    </p:extLst>
  </p:cSld>
  <p:clrMapOvr>
    <a:masterClrMapping/>
  </p:clrMapOvr>
  <p:transition xmlns:p14="http://schemas.microsoft.com/office/powerpoint/2010/main"/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3798846"/>
      </p:ext>
    </p:extLst>
  </p:cSld>
  <p:clrMapOvr>
    <a:masterClrMapping/>
  </p:clrMapOvr>
  <p:transition xmlns:p14="http://schemas.microsoft.com/office/powerpoint/2010/main"/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68641" y="2009180"/>
            <a:ext cx="977801" cy="3107531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53598" y="2009180"/>
            <a:ext cx="977801" cy="3107531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801471"/>
      </p:ext>
    </p:extLst>
  </p:cSld>
  <p:clrMapOvr>
    <a:masterClrMapping/>
  </p:clrMapOvr>
  <p:transition xmlns:p14="http://schemas.microsoft.com/office/powerpoint/2010/main"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891598"/>
      </p:ext>
    </p:extLst>
  </p:cSld>
  <p:clrMapOvr>
    <a:masterClrMapping/>
  </p:clrMapOvr>
  <p:transition xmlns:p14="http://schemas.microsoft.com/office/powerpoint/2010/main"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510057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09492" y="3178969"/>
            <a:ext cx="714375" cy="201810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1023" y="3178969"/>
            <a:ext cx="714375" cy="201810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817141"/>
      </p:ext>
    </p:extLst>
  </p:cSld>
  <p:clrMapOvr>
    <a:masterClrMapping/>
  </p:clrMapOvr>
  <p:transition xmlns:p14="http://schemas.microsoft.com/office/powerpoint/2010/main"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4794117"/>
      </p:ext>
    </p:extLst>
  </p:cSld>
  <p:clrMapOvr>
    <a:masterClrMapping/>
  </p:clrMapOvr>
  <p:transition xmlns:p14="http://schemas.microsoft.com/office/powerpoint/2010/main"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5532431"/>
      </p:ext>
    </p:extLst>
  </p:cSld>
  <p:clrMapOvr>
    <a:masterClrMapping/>
  </p:clrMapOvr>
  <p:transition xmlns:p14="http://schemas.microsoft.com/office/powerpoint/2010/main"/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9367161"/>
      </p:ext>
    </p:extLst>
  </p:cSld>
  <p:clrMapOvr>
    <a:masterClrMapping/>
  </p:clrMapOvr>
  <p:transition xmlns:p14="http://schemas.microsoft.com/office/powerpoint/2010/main"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14874"/>
      </p:ext>
    </p:extLst>
  </p:cSld>
  <p:clrMapOvr>
    <a:masterClrMapping/>
  </p:clrMapOvr>
  <p:transition xmlns:p14="http://schemas.microsoft.com/office/powerpoint/2010/main"/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15710" y="580430"/>
            <a:ext cx="515689" cy="45362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68641" y="580430"/>
            <a:ext cx="1439912" cy="453628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187412"/>
      </p:ext>
    </p:extLst>
  </p:cSld>
  <p:clrMapOvr>
    <a:masterClrMapping/>
  </p:clrMapOvr>
  <p:transition xmlns:p14="http://schemas.microsoft.com/office/powerpoint/2010/main"/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554091"/>
      </p:ext>
    </p:extLst>
  </p:cSld>
  <p:clrMapOvr>
    <a:masterClrMapping/>
  </p:clrMapOvr>
  <p:transition xmlns:p14="http://schemas.microsoft.com/office/powerpoint/2010/main"/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44154"/>
      </p:ext>
    </p:extLst>
  </p:cSld>
  <p:clrMapOvr>
    <a:masterClrMapping/>
  </p:clrMapOvr>
  <p:transition xmlns:p14="http://schemas.microsoft.com/office/powerpoint/2010/main"/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9400655"/>
      </p:ext>
    </p:extLst>
  </p:cSld>
  <p:clrMapOvr>
    <a:masterClrMapping/>
  </p:clrMapOvr>
  <p:transition xmlns:p14="http://schemas.microsoft.com/office/powerpoint/2010/main"/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2062" y="2009180"/>
            <a:ext cx="1576090" cy="3107531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5309" y="2009180"/>
            <a:ext cx="1576090" cy="3107531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181057"/>
      </p:ext>
    </p:extLst>
  </p:cSld>
  <p:clrMapOvr>
    <a:masterClrMapping/>
  </p:clrMapOvr>
  <p:transition xmlns:p14="http://schemas.microsoft.com/office/powerpoint/2010/main"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16457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71739"/>
      </p:ext>
    </p:extLst>
  </p:cSld>
  <p:clrMapOvr>
    <a:masterClrMapping/>
  </p:clrMapOvr>
  <p:transition xmlns:p14="http://schemas.microsoft.com/office/powerpoint/2010/main"/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491436"/>
      </p:ext>
    </p:extLst>
  </p:cSld>
  <p:clrMapOvr>
    <a:masterClrMapping/>
  </p:clrMapOvr>
  <p:transition xmlns:p14="http://schemas.microsoft.com/office/powerpoint/2010/main"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8368627"/>
      </p:ext>
    </p:extLst>
  </p:cSld>
  <p:clrMapOvr>
    <a:masterClrMapping/>
  </p:clrMapOvr>
  <p:transition xmlns:p14="http://schemas.microsoft.com/office/powerpoint/2010/main"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8408113"/>
      </p:ext>
    </p:extLst>
  </p:cSld>
  <p:clrMapOvr>
    <a:masterClrMapping/>
  </p:clrMapOvr>
  <p:transition xmlns:p14="http://schemas.microsoft.com/office/powerpoint/2010/main"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074875"/>
      </p:ext>
    </p:extLst>
  </p:cSld>
  <p:clrMapOvr>
    <a:masterClrMapping/>
  </p:clrMapOvr>
  <p:transition xmlns:p14="http://schemas.microsoft.com/office/powerpoint/2010/main"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26707"/>
      </p:ext>
    </p:extLst>
  </p:cSld>
  <p:clrMapOvr>
    <a:masterClrMapping/>
  </p:clrMapOvr>
  <p:transition xmlns:p14="http://schemas.microsoft.com/office/powerpoint/2010/main"/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16565" y="580430"/>
            <a:ext cx="814834" cy="45362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72063" y="580430"/>
            <a:ext cx="2337346" cy="453628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177968"/>
      </p:ext>
    </p:extLst>
  </p:cSld>
  <p:clrMapOvr>
    <a:masterClrMapping/>
  </p:clrMapOvr>
  <p:transition xmlns:p14="http://schemas.microsoft.com/office/powerpoint/2010/main"/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404241"/>
      </p:ext>
    </p:extLst>
  </p:cSld>
  <p:clrMapOvr>
    <a:masterClrMapping/>
  </p:clrMapOvr>
  <p:transition xmlns:p14="http://schemas.microsoft.com/office/powerpoint/2010/main"/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572061"/>
      </p:ext>
    </p:extLst>
  </p:cSld>
  <p:clrMapOvr>
    <a:masterClrMapping/>
  </p:clrMapOvr>
  <p:transition xmlns:p14="http://schemas.microsoft.com/office/powerpoint/2010/main"/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9436448"/>
      </p:ext>
    </p:extLst>
  </p:cSld>
  <p:clrMapOvr>
    <a:masterClrMapping/>
  </p:clrMapOvr>
  <p:transition xmlns:p14="http://schemas.microsoft.com/office/powerpoint/2010/main"/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7" y="1600647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600647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089084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8395"/>
      </p:ext>
    </p:extLst>
  </p:cSld>
  <p:clrMapOvr>
    <a:masterClrMapping/>
  </p:clrMapOvr>
  <p:transition xmlns:p14="http://schemas.microsoft.com/office/powerpoint/2010/main"/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44212"/>
      </p:ext>
    </p:extLst>
  </p:cSld>
  <p:clrMapOvr>
    <a:masterClrMapping/>
  </p:clrMapOvr>
  <p:transition xmlns:p14="http://schemas.microsoft.com/office/powerpoint/2010/main"/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978289"/>
      </p:ext>
    </p:extLst>
  </p:cSld>
  <p:clrMapOvr>
    <a:masterClrMapping/>
  </p:clrMapOvr>
  <p:transition xmlns:p14="http://schemas.microsoft.com/office/powerpoint/2010/main"/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795243"/>
      </p:ext>
    </p:extLst>
  </p:cSld>
  <p:clrMapOvr>
    <a:masterClrMapping/>
  </p:clrMapOvr>
  <p:transition xmlns:p14="http://schemas.microsoft.com/office/powerpoint/2010/main"/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4813005"/>
      </p:ext>
    </p:extLst>
  </p:cSld>
  <p:clrMapOvr>
    <a:masterClrMapping/>
  </p:clrMapOvr>
  <p:transition xmlns:p14="http://schemas.microsoft.com/office/powerpoint/2010/main"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4404347"/>
      </p:ext>
    </p:extLst>
  </p:cSld>
  <p:clrMapOvr>
    <a:masterClrMapping/>
  </p:clrMapOvr>
  <p:transition xmlns:p14="http://schemas.microsoft.com/office/powerpoint/2010/main"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154626"/>
      </p:ext>
    </p:extLst>
  </p:cSld>
  <p:clrMapOvr>
    <a:masterClrMapping/>
  </p:clrMapOvr>
  <p:transition xmlns:p14="http://schemas.microsoft.com/office/powerpoint/2010/main"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580430"/>
            <a:ext cx="2057176" cy="55453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580430"/>
            <a:ext cx="6064374" cy="5545336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237980"/>
      </p:ext>
    </p:extLst>
  </p:cSld>
  <p:clrMapOvr>
    <a:masterClrMapping/>
  </p:clrMapOvr>
  <p:transition xmlns:p14="http://schemas.microsoft.com/office/powerpoint/2010/main"/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393400"/>
      </p:ext>
    </p:extLst>
  </p:cSld>
  <p:clrMapOvr>
    <a:masterClrMapping/>
  </p:clrMapOvr>
  <p:transition xmlns:p14="http://schemas.microsoft.com/office/powerpoint/2010/main"/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212657"/>
      </p:ext>
    </p:extLst>
  </p:cSld>
  <p:clrMapOvr>
    <a:masterClrMapping/>
  </p:clrMapOvr>
  <p:transition xmlns:p14="http://schemas.microsoft.com/office/powerpoint/2010/main"/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7262383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7344" y="5643562"/>
            <a:ext cx="2915543" cy="78581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43" y="5643562"/>
            <a:ext cx="2915543" cy="78581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728467"/>
      </p:ext>
    </p:extLst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8776232"/>
      </p:ext>
    </p:extLst>
  </p:cSld>
  <p:clrMapOvr>
    <a:masterClrMapping/>
  </p:clrMapOvr>
  <p:transition xmlns:p14="http://schemas.microsoft.com/office/powerpoint/2010/main"/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7" y="1600647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600647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467340"/>
      </p:ext>
    </p:extLst>
  </p:cSld>
  <p:clrMapOvr>
    <a:masterClrMapping/>
  </p:clrMapOvr>
  <p:transition xmlns:p14="http://schemas.microsoft.com/office/powerpoint/2010/main"/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62906"/>
      </p:ext>
    </p:extLst>
  </p:cSld>
  <p:clrMapOvr>
    <a:masterClrMapping/>
  </p:clrMapOvr>
  <p:transition xmlns:p14="http://schemas.microsoft.com/office/powerpoint/2010/main"/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08969"/>
      </p:ext>
    </p:extLst>
  </p:cSld>
  <p:clrMapOvr>
    <a:masterClrMapping/>
  </p:clrMapOvr>
  <p:transition xmlns:p14="http://schemas.microsoft.com/office/powerpoint/2010/main"/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2565997"/>
      </p:ext>
    </p:extLst>
  </p:cSld>
  <p:clrMapOvr>
    <a:masterClrMapping/>
  </p:clrMapOvr>
  <p:transition xmlns:p14="http://schemas.microsoft.com/office/powerpoint/2010/main"/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966358"/>
      </p:ext>
    </p:extLst>
  </p:cSld>
  <p:clrMapOvr>
    <a:masterClrMapping/>
  </p:clrMapOvr>
  <p:transition xmlns:p14="http://schemas.microsoft.com/office/powerpoint/2010/main"/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4092407"/>
      </p:ext>
    </p:extLst>
  </p:cSld>
  <p:clrMapOvr>
    <a:masterClrMapping/>
  </p:clrMapOvr>
  <p:transition xmlns:p14="http://schemas.microsoft.com/office/powerpoint/2010/main"/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683323"/>
      </p:ext>
    </p:extLst>
  </p:cSld>
  <p:clrMapOvr>
    <a:masterClrMapping/>
  </p:clrMapOvr>
  <p:transition xmlns:p14="http://schemas.microsoft.com/office/powerpoint/2010/main"/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580430"/>
            <a:ext cx="2057176" cy="55453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580430"/>
            <a:ext cx="6064374" cy="5545336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916805"/>
      </p:ext>
    </p:extLst>
  </p:cSld>
  <p:clrMapOvr>
    <a:masterClrMapping/>
  </p:clrMapOvr>
  <p:transition xmlns:p14="http://schemas.microsoft.com/office/powerpoint/2010/main"/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525574"/>
      </p:ext>
    </p:extLst>
  </p:cSld>
  <p:clrMapOvr>
    <a:masterClrMapping/>
  </p:clrMapOvr>
  <p:transition xmlns:p14="http://schemas.microsoft.com/office/powerpoint/2010/main"/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226574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8421993"/>
      </p:ext>
    </p:extLst>
  </p:cSld>
  <p:clrMapOvr>
    <a:masterClrMapping/>
  </p:clrMapOvr>
  <p:transition xmlns:p14="http://schemas.microsoft.com/office/powerpoint/2010/main"/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2021950"/>
      </p:ext>
    </p:extLst>
  </p:cSld>
  <p:clrMapOvr>
    <a:masterClrMapping/>
  </p:clrMapOvr>
  <p:transition xmlns:p14="http://schemas.microsoft.com/office/powerpoint/2010/main"/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0930" y="580430"/>
            <a:ext cx="1821656" cy="4723805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9742" y="580430"/>
            <a:ext cx="1821656" cy="4723805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792993"/>
      </p:ext>
    </p:extLst>
  </p:cSld>
  <p:clrMapOvr>
    <a:masterClrMapping/>
  </p:clrMapOvr>
  <p:transition xmlns:p14="http://schemas.microsoft.com/office/powerpoint/2010/main"/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821776"/>
      </p:ext>
    </p:extLst>
  </p:cSld>
  <p:clrMapOvr>
    <a:masterClrMapping/>
  </p:clrMapOvr>
  <p:transition xmlns:p14="http://schemas.microsoft.com/office/powerpoint/2010/main"/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699944"/>
      </p:ext>
    </p:extLst>
  </p:cSld>
  <p:clrMapOvr>
    <a:masterClrMapping/>
  </p:clrMapOvr>
  <p:transition xmlns:p14="http://schemas.microsoft.com/office/powerpoint/2010/main"/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9684022"/>
      </p:ext>
    </p:extLst>
  </p:cSld>
  <p:clrMapOvr>
    <a:masterClrMapping/>
  </p:clrMapOvr>
  <p:transition xmlns:p14="http://schemas.microsoft.com/office/powerpoint/2010/main"/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6619856"/>
      </p:ext>
    </p:extLst>
  </p:cSld>
  <p:clrMapOvr>
    <a:masterClrMapping/>
  </p:clrMapOvr>
  <p:transition xmlns:p14="http://schemas.microsoft.com/office/powerpoint/2010/main"/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3381085"/>
      </p:ext>
    </p:extLst>
  </p:cSld>
  <p:clrMapOvr>
    <a:masterClrMapping/>
  </p:clrMapOvr>
  <p:transition xmlns:p14="http://schemas.microsoft.com/office/powerpoint/2010/main"/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289813"/>
      </p:ext>
    </p:extLst>
  </p:cSld>
  <p:clrMapOvr>
    <a:masterClrMapping/>
  </p:clrMapOvr>
  <p:transition xmlns:p14="http://schemas.microsoft.com/office/powerpoint/2010/main"/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4850" y="580430"/>
            <a:ext cx="1676549" cy="472380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25204" y="580430"/>
            <a:ext cx="4922490" cy="472380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051534"/>
      </p:ext>
    </p:extLst>
  </p:cSld>
  <p:clrMapOvr>
    <a:masterClrMapping/>
  </p:clrMapOvr>
  <p:transition xmlns:p14="http://schemas.microsoft.com/office/powerpoint/2010/main"/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34296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1307673"/>
      </p:ext>
    </p:extLst>
  </p:cSld>
  <p:clrMapOvr>
    <a:masterClrMapping/>
  </p:clrMapOvr>
  <p:transition xmlns:p14="http://schemas.microsoft.com/office/powerpoint/2010/main"/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635034"/>
      </p:ext>
    </p:extLst>
  </p:cSld>
  <p:clrMapOvr>
    <a:masterClrMapping/>
  </p:clrMapOvr>
  <p:transition xmlns:p14="http://schemas.microsoft.com/office/powerpoint/2010/main"/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  <a:prstGeom prst="rect">
            <a:avLst/>
          </a:prstGeom>
        </p:spPr>
        <p:txBody>
          <a:bodyPr vert="horz" lIns="64291" tIns="32146" rIns="64291" bIns="32146"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8512677"/>
      </p:ext>
    </p:extLst>
  </p:cSld>
  <p:clrMapOvr>
    <a:masterClrMapping/>
  </p:clrMapOvr>
  <p:transition xmlns:p14="http://schemas.microsoft.com/office/powerpoint/2010/main"/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7" y="1600647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600647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308410"/>
      </p:ext>
    </p:extLst>
  </p:cSld>
  <p:clrMapOvr>
    <a:masterClrMapping/>
  </p:clrMapOvr>
  <p:transition xmlns:p14="http://schemas.microsoft.com/office/powerpoint/2010/main"/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01548"/>
      </p:ext>
    </p:extLst>
  </p:cSld>
  <p:clrMapOvr>
    <a:masterClrMapping/>
  </p:clrMapOvr>
  <p:transition xmlns:p14="http://schemas.microsoft.com/office/powerpoint/2010/main"/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499684"/>
      </p:ext>
    </p:extLst>
  </p:cSld>
  <p:clrMapOvr>
    <a:masterClrMapping/>
  </p:clrMapOvr>
  <p:transition xmlns:p14="http://schemas.microsoft.com/office/powerpoint/2010/main"/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455888"/>
      </p:ext>
    </p:extLst>
  </p:cSld>
  <p:clrMapOvr>
    <a:masterClrMapping/>
  </p:clrMapOvr>
  <p:transition xmlns:p14="http://schemas.microsoft.com/office/powerpoint/2010/main"/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818463"/>
      </p:ext>
    </p:extLst>
  </p:cSld>
  <p:clrMapOvr>
    <a:masterClrMapping/>
  </p:clrMapOvr>
  <p:transition xmlns:p14="http://schemas.microsoft.com/office/powerpoint/2010/main"/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4524724"/>
      </p:ext>
    </p:extLst>
  </p:cSld>
  <p:clrMapOvr>
    <a:masterClrMapping/>
  </p:clrMapOvr>
  <p:transition xmlns:p14="http://schemas.microsoft.com/office/powerpoint/2010/main"/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899603"/>
      </p:ext>
    </p:extLst>
  </p:cSld>
  <p:clrMapOvr>
    <a:masterClrMapping/>
  </p:clrMapOvr>
  <p:transition xmlns:p14="http://schemas.microsoft.com/office/powerpoint/2010/main"/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274588"/>
            <a:ext cx="2057176" cy="5851178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274588"/>
            <a:ext cx="6064374" cy="5851178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53923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57087"/>
      </p:ext>
    </p:extLst>
  </p:cSld>
  <p:clrMapOvr>
    <a:masterClrMapping/>
  </p:clrMapOvr>
  <p:transition xmlns:p14="http://schemas.microsoft.com/office/powerpoint/2010/main"/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887349"/>
      </p:ext>
    </p:extLst>
  </p:cSld>
  <p:clrMapOvr>
    <a:masterClrMapping/>
  </p:clrMapOvr>
  <p:transition xmlns:p14="http://schemas.microsoft.com/office/powerpoint/2010/main"/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110021"/>
      </p:ext>
    </p:extLst>
  </p:cSld>
  <p:clrMapOvr>
    <a:masterClrMapping/>
  </p:clrMapOvr>
  <p:transition xmlns:p14="http://schemas.microsoft.com/office/powerpoint/2010/main"/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1265071"/>
      </p:ext>
    </p:extLst>
  </p:cSld>
  <p:clrMapOvr>
    <a:masterClrMapping/>
  </p:clrMapOvr>
  <p:transition xmlns:p14="http://schemas.microsoft.com/office/powerpoint/2010/main"/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7" y="1600647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600647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405892"/>
      </p:ext>
    </p:extLst>
  </p:cSld>
  <p:clrMapOvr>
    <a:masterClrMapping/>
  </p:clrMapOvr>
  <p:transition xmlns:p14="http://schemas.microsoft.com/office/powerpoint/2010/main"/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141370"/>
      </p:ext>
    </p:extLst>
  </p:cSld>
  <p:clrMapOvr>
    <a:masterClrMapping/>
  </p:clrMapOvr>
  <p:transition xmlns:p14="http://schemas.microsoft.com/office/powerpoint/2010/main"/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286292"/>
      </p:ext>
    </p:extLst>
  </p:cSld>
  <p:clrMapOvr>
    <a:masterClrMapping/>
  </p:clrMapOvr>
  <p:transition xmlns:p14="http://schemas.microsoft.com/office/powerpoint/2010/main"/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7548207"/>
      </p:ext>
    </p:extLst>
  </p:cSld>
  <p:clrMapOvr>
    <a:masterClrMapping/>
  </p:clrMapOvr>
  <p:transition xmlns:p14="http://schemas.microsoft.com/office/powerpoint/2010/main"/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9752090"/>
      </p:ext>
    </p:extLst>
  </p:cSld>
  <p:clrMapOvr>
    <a:masterClrMapping/>
  </p:clrMapOvr>
  <p:transition xmlns:p14="http://schemas.microsoft.com/office/powerpoint/2010/main"/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5967490"/>
      </p:ext>
    </p:extLst>
  </p:cSld>
  <p:clrMapOvr>
    <a:masterClrMapping/>
  </p:clrMapOvr>
  <p:transition xmlns:p14="http://schemas.microsoft.com/office/powerpoint/2010/main"/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715914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661422" y="580430"/>
            <a:ext cx="383977" cy="461664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09492" y="580430"/>
            <a:ext cx="1044773" cy="461664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571023"/>
      </p:ext>
    </p:extLst>
  </p:cSld>
  <p:clrMapOvr>
    <a:masterClrMapping/>
  </p:clrMapOvr>
  <p:transition xmlns:p14="http://schemas.microsoft.com/office/powerpoint/2010/main"/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580430"/>
            <a:ext cx="2057176" cy="55453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580430"/>
            <a:ext cx="6064374" cy="5545336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045480"/>
      </p:ext>
    </p:extLst>
  </p:cSld>
  <p:clrMapOvr>
    <a:masterClrMapping/>
  </p:clrMapOvr>
  <p:transition xmlns:p14="http://schemas.microsoft.com/office/powerpoint/2010/main"/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5A61D7C-534A-204C-A07A-DB6CBF53C6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675855"/>
      </p:ext>
    </p:extLst>
  </p:cSld>
  <p:clrMapOvr>
    <a:masterClrMapping/>
  </p:clrMapOvr>
  <p:transition xmlns:p14="http://schemas.microsoft.com/office/powerpoint/2010/main"/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7B3DC8E-501A-0F41-9E51-898925AC70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228208"/>
      </p:ext>
    </p:extLst>
  </p:cSld>
  <p:clrMapOvr>
    <a:masterClrMapping/>
  </p:clrMapOvr>
  <p:transition xmlns:p14="http://schemas.microsoft.com/office/powerpoint/2010/main"/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  <a:prstGeom prst="rect">
            <a:avLst/>
          </a:prstGeom>
        </p:spPr>
        <p:txBody>
          <a:bodyPr vert="horz" lIns="64291" tIns="32146" rIns="64291" bIns="32146"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C46690F-FA52-234F-8C01-F5BEF64B53F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532971"/>
      </p:ext>
    </p:extLst>
  </p:cSld>
  <p:clrMapOvr>
    <a:masterClrMapping/>
  </p:clrMapOvr>
  <p:transition xmlns:p14="http://schemas.microsoft.com/office/powerpoint/2010/main"/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7" y="1600647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600647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1572160-DAA0-1B47-9EF7-2AD920BBED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830744"/>
      </p:ext>
    </p:extLst>
  </p:cSld>
  <p:clrMapOvr>
    <a:masterClrMapping/>
  </p:clrMapOvr>
  <p:transition xmlns:p14="http://schemas.microsoft.com/office/powerpoint/2010/main"/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20F863F-983A-D24C-AED6-AC6508A1F7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71643"/>
      </p:ext>
    </p:extLst>
  </p:cSld>
  <p:clrMapOvr>
    <a:masterClrMapping/>
  </p:clrMapOvr>
  <p:transition xmlns:p14="http://schemas.microsoft.com/office/powerpoint/2010/main"/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F1AE7C8-CBF0-AA43-9E8A-1695CD6490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209569"/>
      </p:ext>
    </p:extLst>
  </p:cSld>
  <p:clrMapOvr>
    <a:masterClrMapping/>
  </p:clrMapOvr>
  <p:transition xmlns:p14="http://schemas.microsoft.com/office/powerpoint/2010/main"/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672AB70-5601-304F-A4CD-B3209D676F4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330945"/>
      </p:ext>
    </p:extLst>
  </p:cSld>
  <p:clrMapOvr>
    <a:masterClrMapping/>
  </p:clrMapOvr>
  <p:transition xmlns:p14="http://schemas.microsoft.com/office/powerpoint/2010/main"/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3C597DC-E8D1-B24E-A8BB-F036A47A57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44067"/>
      </p:ext>
    </p:extLst>
  </p:cSld>
  <p:clrMapOvr>
    <a:masterClrMapping/>
  </p:clrMapOvr>
  <p:transition xmlns:p14="http://schemas.microsoft.com/office/powerpoint/2010/main"/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A1D2347-3C47-B844-A12D-2ABAE04EF8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10906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444899"/>
      </p:ext>
    </p:extLst>
  </p:cSld>
  <p:clrMapOvr>
    <a:masterClrMapping/>
  </p:clrMapOvr>
  <p:transition xmlns:p14="http://schemas.microsoft.com/office/powerpoint/2010/main"/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CCF98AE-8018-F643-9191-3DAD1CBFCBB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203541"/>
      </p:ext>
    </p:extLst>
  </p:cSld>
  <p:clrMapOvr>
    <a:masterClrMapping/>
  </p:clrMapOvr>
  <p:transition xmlns:p14="http://schemas.microsoft.com/office/powerpoint/2010/main"/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274588"/>
            <a:ext cx="2057176" cy="5851178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274588"/>
            <a:ext cx="6064374" cy="5851178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772210F-7902-9147-9C0F-31F534AD8E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527782"/>
      </p:ext>
    </p:extLst>
  </p:cSld>
  <p:clrMapOvr>
    <a:masterClrMapping/>
  </p:clrMapOvr>
  <p:transition xmlns:p14="http://schemas.microsoft.com/office/powerpoint/2010/main"/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AE81326-F2CB-8C45-B9D4-BB7D9CB5CA5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989516"/>
      </p:ext>
    </p:extLst>
  </p:cSld>
  <p:clrMapOvr>
    <a:masterClrMapping/>
  </p:clrMapOvr>
  <p:transition xmlns:p14="http://schemas.microsoft.com/office/powerpoint/2010/main"/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D4323E4-CA2A-1B44-B6E1-F3B35FDC81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913026"/>
      </p:ext>
    </p:extLst>
  </p:cSld>
  <p:clrMapOvr>
    <a:masterClrMapping/>
  </p:clrMapOvr>
  <p:transition xmlns:p14="http://schemas.microsoft.com/office/powerpoint/2010/main"/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6FFE152-EFE6-4D41-9194-800A5AC16F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726388"/>
      </p:ext>
    </p:extLst>
  </p:cSld>
  <p:clrMapOvr>
    <a:masterClrMapping/>
  </p:clrMapOvr>
  <p:transition xmlns:p14="http://schemas.microsoft.com/office/powerpoint/2010/main"/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7" y="1600647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600647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B3A4154-FBE1-1B4D-BC9D-791E860820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309957"/>
      </p:ext>
    </p:extLst>
  </p:cSld>
  <p:clrMapOvr>
    <a:masterClrMapping/>
  </p:clrMapOvr>
  <p:transition xmlns:p14="http://schemas.microsoft.com/office/powerpoint/2010/main"/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EC530B3-D4BC-9B41-82F6-946E57482F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50661"/>
      </p:ext>
    </p:extLst>
  </p:cSld>
  <p:clrMapOvr>
    <a:masterClrMapping/>
  </p:clrMapOvr>
  <p:transition xmlns:p14="http://schemas.microsoft.com/office/powerpoint/2010/main"/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5C9D301-5168-4A4E-AA17-D6DA07061C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713904"/>
      </p:ext>
    </p:extLst>
  </p:cSld>
  <p:clrMapOvr>
    <a:masterClrMapping/>
  </p:clrMapOvr>
  <p:transition xmlns:p14="http://schemas.microsoft.com/office/powerpoint/2010/main"/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079F426-45F8-AF4F-84C5-65C364D181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265822"/>
      </p:ext>
    </p:extLst>
  </p:cSld>
  <p:clrMapOvr>
    <a:masterClrMapping/>
  </p:clrMapOvr>
  <p:transition xmlns:p14="http://schemas.microsoft.com/office/powerpoint/2010/main"/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12C5E73-D816-784A-BC9B-FC505DACE8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231218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239125"/>
      </p:ext>
    </p:extLst>
  </p:cSld>
  <p:clrMapOvr>
    <a:masterClrMapping/>
  </p:clrMapOvr>
  <p:transition xmlns:p14="http://schemas.microsoft.com/office/powerpoint/2010/main"/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2B45B93-41FC-E343-915A-9A1D74B2CA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351016"/>
      </p:ext>
    </p:extLst>
  </p:cSld>
  <p:clrMapOvr>
    <a:masterClrMapping/>
  </p:clrMapOvr>
  <p:transition xmlns:p14="http://schemas.microsoft.com/office/powerpoint/2010/main"/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3008DDC-118E-7F45-9900-CBFEFD08C5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090957"/>
      </p:ext>
    </p:extLst>
  </p:cSld>
  <p:clrMapOvr>
    <a:masterClrMapping/>
  </p:clrMapOvr>
  <p:transition xmlns:p14="http://schemas.microsoft.com/office/powerpoint/2010/main"/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580430"/>
            <a:ext cx="2057176" cy="55453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580430"/>
            <a:ext cx="6064374" cy="5545336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AD9EB7B-3144-BF4B-9EAA-886AEDCBA64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028705"/>
      </p:ext>
    </p:extLst>
  </p:cSld>
  <p:clrMapOvr>
    <a:masterClrMapping/>
  </p:clrMapOvr>
  <p:transition xmlns:p14="http://schemas.microsoft.com/office/powerpoint/2010/main"/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06492"/>
      </p:ext>
    </p:extLst>
  </p:cSld>
  <p:clrMapOvr>
    <a:masterClrMapping/>
  </p:clrMapOvr>
  <p:transition xmlns:p14="http://schemas.microsoft.com/office/powerpoint/2010/main"/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98436"/>
      </p:ext>
    </p:extLst>
  </p:cSld>
  <p:clrMapOvr>
    <a:masterClrMapping/>
  </p:clrMapOvr>
  <p:transition xmlns:p14="http://schemas.microsoft.com/office/powerpoint/2010/main"/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  <a:prstGeom prst="rect">
            <a:avLst/>
          </a:prstGeom>
        </p:spPr>
        <p:txBody>
          <a:bodyPr vert="horz" lIns="64291" tIns="32146" rIns="64291" bIns="32146"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185383"/>
      </p:ext>
    </p:extLst>
  </p:cSld>
  <p:clrMapOvr>
    <a:masterClrMapping/>
  </p:clrMapOvr>
  <p:transition xmlns:p14="http://schemas.microsoft.com/office/powerpoint/2010/main"/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610" y="580430"/>
            <a:ext cx="2817316" cy="4732734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14082" y="580430"/>
            <a:ext cx="2817316" cy="4732734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001805"/>
      </p:ext>
    </p:extLst>
  </p:cSld>
  <p:clrMapOvr>
    <a:masterClrMapping/>
  </p:clrMapOvr>
  <p:transition xmlns:p14="http://schemas.microsoft.com/office/powerpoint/2010/main"/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970247"/>
      </p:ext>
    </p:extLst>
  </p:cSld>
  <p:clrMapOvr>
    <a:masterClrMapping/>
  </p:clrMapOvr>
  <p:transition xmlns:p14="http://schemas.microsoft.com/office/powerpoint/2010/main"/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118869"/>
      </p:ext>
    </p:extLst>
  </p:cSld>
  <p:clrMapOvr>
    <a:masterClrMapping/>
  </p:clrMapOvr>
  <p:transition xmlns:p14="http://schemas.microsoft.com/office/powerpoint/2010/main"/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350939"/>
      </p:ext>
    </p:extLst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2721208"/>
      </p:ext>
    </p:extLst>
  </p:cSld>
  <p:clrMapOvr>
    <a:masterClrMapping/>
  </p:clrMapOvr>
  <p:transition xmlns:p14="http://schemas.microsoft.com/office/powerpoint/2010/main"/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0146204"/>
      </p:ext>
    </p:extLst>
  </p:cSld>
  <p:clrMapOvr>
    <a:masterClrMapping/>
  </p:clrMapOvr>
  <p:transition xmlns:p14="http://schemas.microsoft.com/office/powerpoint/2010/main"/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5472479"/>
      </p:ext>
    </p:extLst>
  </p:cSld>
  <p:clrMapOvr>
    <a:masterClrMapping/>
  </p:clrMapOvr>
  <p:transition xmlns:p14="http://schemas.microsoft.com/office/powerpoint/2010/main"/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223135"/>
      </p:ext>
    </p:extLst>
  </p:cSld>
  <p:clrMapOvr>
    <a:masterClrMapping/>
  </p:clrMapOvr>
  <p:transition xmlns:p14="http://schemas.microsoft.com/office/powerpoint/2010/main"/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274588"/>
            <a:ext cx="2057176" cy="5038576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274588"/>
            <a:ext cx="6064374" cy="503857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74172"/>
      </p:ext>
    </p:extLst>
  </p:cSld>
  <p:clrMapOvr>
    <a:masterClrMapping/>
  </p:clrMapOvr>
  <p:transition xmlns:p14="http://schemas.microsoft.com/office/powerpoint/2010/main"/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2ED2172-1D23-BC46-80FF-60A3F1565C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998844"/>
      </p:ext>
    </p:extLst>
  </p:cSld>
  <p:clrMapOvr>
    <a:masterClrMapping/>
  </p:clrMapOvr>
  <p:transition xmlns:p14="http://schemas.microsoft.com/office/powerpoint/2010/main"/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2C85011-19CD-5C4C-B45A-0E023F8EE2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365624"/>
      </p:ext>
    </p:extLst>
  </p:cSld>
  <p:clrMapOvr>
    <a:masterClrMapping/>
  </p:clrMapOvr>
  <p:transition xmlns:p14="http://schemas.microsoft.com/office/powerpoint/2010/main"/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AAE1877-83FE-FB43-B535-24C317FE58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120893"/>
      </p:ext>
    </p:extLst>
  </p:cSld>
  <p:clrMapOvr>
    <a:masterClrMapping/>
  </p:clrMapOvr>
  <p:transition xmlns:p14="http://schemas.microsoft.com/office/powerpoint/2010/main"/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610" y="2009180"/>
            <a:ext cx="2817316" cy="3303984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14082" y="2009180"/>
            <a:ext cx="2817316" cy="3303984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6505CF6-F5D0-014D-B03A-79D2D1B73F1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42316"/>
      </p:ext>
    </p:extLst>
  </p:cSld>
  <p:clrMapOvr>
    <a:masterClrMapping/>
  </p:clrMapOvr>
  <p:transition xmlns:p14="http://schemas.microsoft.com/office/powerpoint/2010/main"/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F5612E1-6651-2A4E-A994-DA33F6251D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920255"/>
      </p:ext>
    </p:extLst>
  </p:cSld>
  <p:clrMapOvr>
    <a:masterClrMapping/>
  </p:clrMapOvr>
  <p:transition xmlns:p14="http://schemas.microsoft.com/office/powerpoint/2010/main"/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8708A66-3C19-1047-AA8D-B898DA3ECF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213292"/>
      </p:ext>
    </p:extLst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68078" y="4822031"/>
            <a:ext cx="3295055" cy="48220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70289" y="4822031"/>
            <a:ext cx="3295055" cy="48220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964537"/>
      </p:ext>
    </p:extLst>
  </p:cSld>
  <p:clrMapOvr>
    <a:masterClrMapping/>
  </p:clrMapOvr>
  <p:transition xmlns:p14="http://schemas.microsoft.com/office/powerpoint/2010/main"/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603C232-03E7-5F4C-829F-7280FDE99A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73273"/>
      </p:ext>
    </p:extLst>
  </p:cSld>
  <p:clrMapOvr>
    <a:masterClrMapping/>
  </p:clrMapOvr>
  <p:transition xmlns:p14="http://schemas.microsoft.com/office/powerpoint/2010/main"/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D969A74-C53E-C041-8B74-858FC78AB0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996171"/>
      </p:ext>
    </p:extLst>
  </p:cSld>
  <p:clrMapOvr>
    <a:masterClrMapping/>
  </p:clrMapOvr>
  <p:transition xmlns:p14="http://schemas.microsoft.com/office/powerpoint/2010/main"/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92FA322-D4D3-604E-8CD8-B48A9CF5AE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734341"/>
      </p:ext>
    </p:extLst>
  </p:cSld>
  <p:clrMapOvr>
    <a:masterClrMapping/>
  </p:clrMapOvr>
  <p:transition xmlns:p14="http://schemas.microsoft.com/office/powerpoint/2010/main"/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12AAEFB-D5FB-CF47-9A17-C4BF63D7B4F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6918"/>
      </p:ext>
    </p:extLst>
  </p:cSld>
  <p:clrMapOvr>
    <a:masterClrMapping/>
  </p:clrMapOvr>
  <p:transition xmlns:p14="http://schemas.microsoft.com/office/powerpoint/2010/main"/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5952" y="580430"/>
            <a:ext cx="1435447" cy="473273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610" y="580430"/>
            <a:ext cx="4199186" cy="47327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6AD20FC-3B5F-D246-9D6E-8860774237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86353"/>
      </p:ext>
    </p:extLst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891002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918778"/>
      </p:ext>
    </p:extLst>
  </p:cSld>
  <p:clrMapOvr>
    <a:masterClrMapping/>
  </p:clrMapOvr>
  <p:transition xmlns:p14="http://schemas.microsoft.com/office/powerpoint/2010/main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288243"/>
      </p:ext>
    </p:extLst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0168078"/>
      </p:ext>
    </p:extLst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4600681"/>
      </p:ext>
    </p:extLst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7952775"/>
      </p:ext>
    </p:extLst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49935"/>
      </p:ext>
    </p:extLst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1394" y="1330523"/>
            <a:ext cx="1754684" cy="397371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7344" y="1330523"/>
            <a:ext cx="5156895" cy="397371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04920"/>
      </p:ext>
    </p:extLst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842413"/>
      </p:ext>
    </p:extLst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315528"/>
      </p:ext>
    </p:extLst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1220342"/>
      </p:ext>
    </p:extLst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86375" y="2366367"/>
            <a:ext cx="1424285" cy="2937867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17816" y="2366367"/>
            <a:ext cx="1424285" cy="2937867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302163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55162"/>
      </p:ext>
    </p:extLst>
  </p:cSld>
  <p:clrMapOvr>
    <a:masterClrMapping/>
  </p:clrMapOvr>
  <p:transition xmlns:p14="http://schemas.microsoft.com/office/powerpoint/2010/main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82469"/>
      </p:ext>
    </p:extLst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669826"/>
      </p:ext>
    </p:extLst>
  </p:cSld>
  <p:clrMapOvr>
    <a:masterClrMapping/>
  </p:clrMapOvr>
  <p:transition xmlns:p14="http://schemas.microsoft.com/office/powerpoint/2010/main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866635"/>
      </p:ext>
    </p:extLst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6077504"/>
      </p:ext>
    </p:extLst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770052"/>
      </p:ext>
    </p:extLst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75852"/>
      </p:ext>
    </p:extLst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03170" y="875109"/>
            <a:ext cx="738932" cy="4429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86375" y="875109"/>
            <a:ext cx="2109639" cy="4429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949711"/>
      </p:ext>
    </p:extLst>
  </p:cSld>
  <p:clrMapOvr>
    <a:masterClrMapping/>
  </p:clrMapOvr>
  <p:transition xmlns:p14="http://schemas.microsoft.com/office/powerpoint/2010/main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55025"/>
      </p:ext>
    </p:extLst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244652"/>
      </p:ext>
    </p:extLst>
  </p:cSld>
  <p:clrMapOvr>
    <a:masterClrMapping/>
  </p:clrMapOvr>
  <p:transition xmlns:p14="http://schemas.microsoft.com/office/powerpoint/2010/main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584794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7165365"/>
      </p:ext>
    </p:extLst>
  </p:cSld>
  <p:clrMapOvr>
    <a:masterClrMapping/>
  </p:clrMapOvr>
  <p:transition xmlns:p14="http://schemas.microsoft.com/office/powerpoint/2010/main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86375" y="2366367"/>
            <a:ext cx="1424285" cy="2937867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17816" y="2366367"/>
            <a:ext cx="1424285" cy="2937867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237"/>
      </p:ext>
    </p:extLst>
  </p:cSld>
  <p:clrMapOvr>
    <a:masterClrMapping/>
  </p:clrMapOvr>
  <p:transition xmlns:p14="http://schemas.microsoft.com/office/powerpoint/2010/main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52180"/>
      </p:ext>
    </p:extLst>
  </p:cSld>
  <p:clrMapOvr>
    <a:masterClrMapping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54469"/>
      </p:ext>
    </p:extLst>
  </p:cSld>
  <p:clrMapOvr>
    <a:masterClrMapping/>
  </p:clrMapOvr>
  <p:transition xmlns:p14="http://schemas.microsoft.com/office/powerpoint/2010/main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905214"/>
      </p:ext>
    </p:extLst>
  </p:cSld>
  <p:clrMapOvr>
    <a:masterClrMapping/>
  </p:clrMapOvr>
  <p:transition xmlns:p14="http://schemas.microsoft.com/office/powerpoint/2010/main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417758"/>
      </p:ext>
    </p:extLst>
  </p:cSld>
  <p:clrMapOvr>
    <a:masterClrMapping/>
  </p:clrMapOvr>
  <p:transition xmlns:p14="http://schemas.microsoft.com/office/powerpoint/2010/main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9704027"/>
      </p:ext>
    </p:extLst>
  </p:cSld>
  <p:clrMapOvr>
    <a:masterClrMapping/>
  </p:clrMapOvr>
  <p:transition xmlns:p14="http://schemas.microsoft.com/office/powerpoint/2010/main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33086"/>
      </p:ext>
    </p:extLst>
  </p:cSld>
  <p:clrMapOvr>
    <a:masterClrMapping/>
  </p:clrMapOvr>
  <p:transition xmlns:p14="http://schemas.microsoft.com/office/powerpoint/2010/main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03170" y="875109"/>
            <a:ext cx="738932" cy="4429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86375" y="875109"/>
            <a:ext cx="2109639" cy="4429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263214"/>
      </p:ext>
    </p:extLst>
  </p:cSld>
  <p:clrMapOvr>
    <a:masterClrMapping/>
  </p:clrMapOvr>
  <p:transition xmlns:p14="http://schemas.microsoft.com/office/powerpoint/2010/main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18764"/>
      </p:ext>
    </p:extLst>
  </p:cSld>
  <p:clrMapOvr>
    <a:masterClrMapping/>
  </p:clrMapOvr>
  <p:transition xmlns:p14="http://schemas.microsoft.com/office/powerpoint/2010/main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644706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7465784"/>
      </p:ext>
    </p:extLst>
  </p:cSld>
  <p:clrMapOvr>
    <a:masterClrMapping/>
  </p:clrMapOvr>
  <p:transition xmlns:p14="http://schemas.microsoft.com/office/powerpoint/2010/main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6547488"/>
      </p:ext>
    </p:extLst>
  </p:cSld>
  <p:clrMapOvr>
    <a:masterClrMapping/>
  </p:clrMapOvr>
  <p:transition xmlns:p14="http://schemas.microsoft.com/office/powerpoint/2010/main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7687" y="5643562"/>
            <a:ext cx="1928813" cy="78581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93656" y="5643562"/>
            <a:ext cx="1928813" cy="78581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322485"/>
      </p:ext>
    </p:extLst>
  </p:cSld>
  <p:clrMapOvr>
    <a:masterClrMapping/>
  </p:clrMapOvr>
  <p:transition xmlns:p14="http://schemas.microsoft.com/office/powerpoint/2010/main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988109"/>
      </p:ext>
    </p:extLst>
  </p:cSld>
  <p:clrMapOvr>
    <a:masterClrMapping/>
  </p:clrMapOvr>
  <p:transition xmlns:p14="http://schemas.microsoft.com/office/powerpoint/2010/main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169867"/>
      </p:ext>
    </p:extLst>
  </p:cSld>
  <p:clrMapOvr>
    <a:masterClrMapping/>
  </p:clrMapOvr>
  <p:transition xmlns:p14="http://schemas.microsoft.com/office/powerpoint/2010/main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5101628"/>
      </p:ext>
    </p:extLst>
  </p:cSld>
  <p:clrMapOvr>
    <a:masterClrMapping/>
  </p:clrMapOvr>
  <p:transition xmlns:p14="http://schemas.microsoft.com/office/powerpoint/2010/main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6001199"/>
      </p:ext>
    </p:extLst>
  </p:cSld>
  <p:clrMapOvr>
    <a:masterClrMapping/>
  </p:clrMapOvr>
  <p:transition xmlns:p14="http://schemas.microsoft.com/office/powerpoint/2010/main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2636013"/>
      </p:ext>
    </p:extLst>
  </p:cSld>
  <p:clrMapOvr>
    <a:masterClrMapping/>
  </p:clrMapOvr>
  <p:transition xmlns:p14="http://schemas.microsoft.com/office/powerpoint/2010/main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564656"/>
      </p:ext>
    </p:extLst>
  </p:cSld>
  <p:clrMapOvr>
    <a:masterClrMapping/>
  </p:clrMapOvr>
  <p:transition xmlns:p14="http://schemas.microsoft.com/office/powerpoint/2010/main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3688" y="5643562"/>
            <a:ext cx="1678781" cy="785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7344" y="5643562"/>
            <a:ext cx="4929188" cy="785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109182"/>
      </p:ext>
    </p:extLst>
  </p:cSld>
  <p:clrMapOvr>
    <a:masterClrMapping/>
  </p:clrMapOvr>
  <p:transition xmlns:p14="http://schemas.microsoft.com/office/powerpoint/2010/main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262814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6766214"/>
      </p:ext>
    </p:extLst>
  </p:cSld>
  <p:clrMapOvr>
    <a:masterClrMapping/>
  </p:clrMapOvr>
  <p:transition xmlns:p14="http://schemas.microsoft.com/office/powerpoint/2010/main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310802"/>
      </p:ext>
    </p:extLst>
  </p:cSld>
  <p:clrMapOvr>
    <a:masterClrMapping/>
  </p:clrMapOvr>
  <p:transition xmlns:p14="http://schemas.microsoft.com/office/powerpoint/2010/main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0618184"/>
      </p:ext>
    </p:extLst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7687" y="5697141"/>
            <a:ext cx="1928813" cy="535781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93656" y="5697141"/>
            <a:ext cx="1928813" cy="535781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34141"/>
      </p:ext>
    </p:extLst>
  </p:cSld>
  <p:clrMapOvr>
    <a:masterClrMapping/>
  </p:clrMapOvr>
  <p:transition xmlns:p14="http://schemas.microsoft.com/office/powerpoint/2010/main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20724"/>
      </p:ext>
    </p:extLst>
  </p:cSld>
  <p:clrMapOvr>
    <a:masterClrMapping/>
  </p:clrMapOvr>
  <p:transition xmlns:p14="http://schemas.microsoft.com/office/powerpoint/2010/main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942314"/>
      </p:ext>
    </p:extLst>
  </p:cSld>
  <p:clrMapOvr>
    <a:masterClrMapping/>
  </p:clrMapOvr>
  <p:transition xmlns:p14="http://schemas.microsoft.com/office/powerpoint/2010/main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1643061"/>
      </p:ext>
    </p:extLst>
  </p:cSld>
  <p:clrMapOvr>
    <a:masterClrMapping/>
  </p:clrMapOvr>
  <p:transition xmlns:p14="http://schemas.microsoft.com/office/powerpoint/2010/main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8658440"/>
      </p:ext>
    </p:extLst>
  </p:cSld>
  <p:clrMapOvr>
    <a:masterClrMapping/>
  </p:clrMapOvr>
  <p:transition xmlns:p14="http://schemas.microsoft.com/office/powerpoint/2010/main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3829686"/>
      </p:ext>
    </p:extLst>
  </p:cSld>
  <p:clrMapOvr>
    <a:masterClrMapping/>
  </p:clrMapOvr>
  <p:transition xmlns:p14="http://schemas.microsoft.com/office/powerpoint/2010/main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69121"/>
      </p:ext>
    </p:extLst>
  </p:cSld>
  <p:clrMapOvr>
    <a:masterClrMapping/>
  </p:clrMapOvr>
  <p:transition xmlns:p14="http://schemas.microsoft.com/office/powerpoint/2010/main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3688" y="5692676"/>
            <a:ext cx="1678781" cy="54024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7344" y="5692676"/>
            <a:ext cx="4929188" cy="54024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84374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jpe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3" Type="http://schemas.openxmlformats.org/officeDocument/2006/relationships/image" Target="../media/image6.jpeg"/><Relationship Id="rId14" Type="http://schemas.openxmlformats.org/officeDocument/2006/relationships/image" Target="../media/image5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3" Type="http://schemas.openxmlformats.org/officeDocument/2006/relationships/image" Target="../media/image6.jpeg"/><Relationship Id="rId14" Type="http://schemas.openxmlformats.org/officeDocument/2006/relationships/image" Target="../media/image5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3" Type="http://schemas.openxmlformats.org/officeDocument/2006/relationships/image" Target="../media/image7.png"/><Relationship Id="rId14" Type="http://schemas.openxmlformats.org/officeDocument/2006/relationships/image" Target="../media/image5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3" Type="http://schemas.openxmlformats.org/officeDocument/2006/relationships/image" Target="../media/image5.png"/><Relationship Id="rId14" Type="http://schemas.openxmlformats.org/officeDocument/2006/relationships/image" Target="../media/image8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13" Type="http://schemas.openxmlformats.org/officeDocument/2006/relationships/image" Target="../media/image5.png"/><Relationship Id="rId14" Type="http://schemas.openxmlformats.org/officeDocument/2006/relationships/image" Target="../media/image8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13" Type="http://schemas.openxmlformats.org/officeDocument/2006/relationships/image" Target="../media/image3.png"/><Relationship Id="rId14" Type="http://schemas.openxmlformats.org/officeDocument/2006/relationships/image" Target="../media/image4.png"/><Relationship Id="rId1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13" Type="http://schemas.openxmlformats.org/officeDocument/2006/relationships/image" Target="../media/image5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13" Type="http://schemas.openxmlformats.org/officeDocument/2006/relationships/image" Target="../media/image5.png"/><Relationship Id="rId14" Type="http://schemas.openxmlformats.org/officeDocument/2006/relationships/image" Target="../media/image8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3.xml"/><Relationship Id="rId8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8.xml"/><Relationship Id="rId12" Type="http://schemas.openxmlformats.org/officeDocument/2006/relationships/theme" Target="../theme/theme18.xml"/><Relationship Id="rId13" Type="http://schemas.openxmlformats.org/officeDocument/2006/relationships/image" Target="../media/image5.png"/><Relationship Id="rId14" Type="http://schemas.openxmlformats.org/officeDocument/2006/relationships/image" Target="../media/image8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4.xml"/><Relationship Id="rId8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197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9.xml"/><Relationship Id="rId12" Type="http://schemas.openxmlformats.org/officeDocument/2006/relationships/theme" Target="../theme/theme19.xml"/><Relationship Id="rId13" Type="http://schemas.openxmlformats.org/officeDocument/2006/relationships/image" Target="../media/image8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" Type="http://schemas.openxmlformats.org/officeDocument/2006/relationships/slideLayout" Target="../slideLayouts/slideLayout199.xml"/><Relationship Id="rId2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5.xml"/><Relationship Id="rId8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0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3.png"/><Relationship Id="rId14" Type="http://schemas.openxmlformats.org/officeDocument/2006/relationships/image" Target="../media/image4.png"/><Relationship Id="rId15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0.xml"/><Relationship Id="rId12" Type="http://schemas.openxmlformats.org/officeDocument/2006/relationships/theme" Target="../theme/theme20.xml"/><Relationship Id="rId13" Type="http://schemas.openxmlformats.org/officeDocument/2006/relationships/image" Target="../media/image9.png"/><Relationship Id="rId14" Type="http://schemas.openxmlformats.org/officeDocument/2006/relationships/image" Target="../media/image8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10.xml"/><Relationship Id="rId2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6.xml"/><Relationship Id="rId8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19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1.xml"/><Relationship Id="rId12" Type="http://schemas.openxmlformats.org/officeDocument/2006/relationships/theme" Target="../theme/theme21.xml"/><Relationship Id="rId13" Type="http://schemas.openxmlformats.org/officeDocument/2006/relationships/image" Target="../media/image9.png"/><Relationship Id="rId14" Type="http://schemas.openxmlformats.org/officeDocument/2006/relationships/image" Target="../media/image8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21.xml"/><Relationship Id="rId2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27.xml"/><Relationship Id="rId8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0.xml"/></Relationships>
</file>

<file path=ppt/slideMasters/_rels/slideMaster2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2.xml"/><Relationship Id="rId12" Type="http://schemas.openxmlformats.org/officeDocument/2006/relationships/theme" Target="../theme/theme22.xml"/><Relationship Id="rId13" Type="http://schemas.openxmlformats.org/officeDocument/2006/relationships/image" Target="../media/image8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" Type="http://schemas.openxmlformats.org/officeDocument/2006/relationships/slideLayout" Target="../slideLayouts/slideLayout232.xml"/><Relationship Id="rId2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38.xml"/><Relationship Id="rId8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241.xml"/></Relationships>
</file>

<file path=ppt/slideMasters/_rels/slideMaster2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3.xml"/><Relationship Id="rId12" Type="http://schemas.openxmlformats.org/officeDocument/2006/relationships/theme" Target="../theme/theme23.xml"/><Relationship Id="rId13" Type="http://schemas.openxmlformats.org/officeDocument/2006/relationships/image" Target="../media/image8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" Type="http://schemas.openxmlformats.org/officeDocument/2006/relationships/slideLayout" Target="../slideLayouts/slideLayout243.xml"/><Relationship Id="rId2" Type="http://schemas.openxmlformats.org/officeDocument/2006/relationships/slideLayout" Target="../slideLayouts/slideLayout244.xml"/><Relationship Id="rId3" Type="http://schemas.openxmlformats.org/officeDocument/2006/relationships/slideLayout" Target="../slideLayouts/slideLayout245.xml"/><Relationship Id="rId4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249.xml"/><Relationship Id="rId8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2.xml"/></Relationships>
</file>

<file path=ppt/slideMasters/_rels/slideMaster2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4.xml"/><Relationship Id="rId12" Type="http://schemas.openxmlformats.org/officeDocument/2006/relationships/theme" Target="../theme/theme24.xml"/><Relationship Id="rId13" Type="http://schemas.openxmlformats.org/officeDocument/2006/relationships/image" Target="../media/image8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" Type="http://schemas.openxmlformats.org/officeDocument/2006/relationships/slideLayout" Target="../slideLayouts/slideLayout254.xml"/><Relationship Id="rId2" Type="http://schemas.openxmlformats.org/officeDocument/2006/relationships/slideLayout" Target="../slideLayouts/slideLayout255.xml"/><Relationship Id="rId3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8.xml"/><Relationship Id="rId6" Type="http://schemas.openxmlformats.org/officeDocument/2006/relationships/slideLayout" Target="../slideLayouts/slideLayout259.xml"/><Relationship Id="rId7" Type="http://schemas.openxmlformats.org/officeDocument/2006/relationships/slideLayout" Target="../slideLayouts/slideLayout260.xml"/><Relationship Id="rId8" Type="http://schemas.openxmlformats.org/officeDocument/2006/relationships/slideLayout" Target="../slideLayouts/slideLayout261.xml"/><Relationship Id="rId9" Type="http://schemas.openxmlformats.org/officeDocument/2006/relationships/slideLayout" Target="../slideLayouts/slideLayout262.xml"/><Relationship Id="rId10" Type="http://schemas.openxmlformats.org/officeDocument/2006/relationships/slideLayout" Target="../slideLayouts/slideLayout263.xml"/></Relationships>
</file>

<file path=ppt/slideMasters/_rels/slideMaster2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5.xml"/><Relationship Id="rId12" Type="http://schemas.openxmlformats.org/officeDocument/2006/relationships/theme" Target="../theme/theme25.xml"/><Relationship Id="rId13" Type="http://schemas.openxmlformats.org/officeDocument/2006/relationships/image" Target="../media/image3.png"/><Relationship Id="rId14" Type="http://schemas.openxmlformats.org/officeDocument/2006/relationships/image" Target="../media/image4.png"/><Relationship Id="rId1" Type="http://schemas.openxmlformats.org/officeDocument/2006/relationships/slideLayout" Target="../slideLayouts/slideLayout265.xml"/><Relationship Id="rId2" Type="http://schemas.openxmlformats.org/officeDocument/2006/relationships/slideLayout" Target="../slideLayouts/slideLayout266.xml"/><Relationship Id="rId3" Type="http://schemas.openxmlformats.org/officeDocument/2006/relationships/slideLayout" Target="../slideLayouts/slideLayout267.xml"/><Relationship Id="rId4" Type="http://schemas.openxmlformats.org/officeDocument/2006/relationships/slideLayout" Target="../slideLayouts/slideLayout268.xml"/><Relationship Id="rId5" Type="http://schemas.openxmlformats.org/officeDocument/2006/relationships/slideLayout" Target="../slideLayouts/slideLayout269.xml"/><Relationship Id="rId6" Type="http://schemas.openxmlformats.org/officeDocument/2006/relationships/slideLayout" Target="../slideLayouts/slideLayout270.xml"/><Relationship Id="rId7" Type="http://schemas.openxmlformats.org/officeDocument/2006/relationships/slideLayout" Target="../slideLayouts/slideLayout271.xml"/><Relationship Id="rId8" Type="http://schemas.openxmlformats.org/officeDocument/2006/relationships/slideLayout" Target="../slideLayouts/slideLayout272.xml"/><Relationship Id="rId9" Type="http://schemas.openxmlformats.org/officeDocument/2006/relationships/slideLayout" Target="../slideLayouts/slideLayout273.xml"/><Relationship Id="rId10" Type="http://schemas.openxmlformats.org/officeDocument/2006/relationships/slideLayout" Target="../slideLayouts/slideLayout274.xml"/></Relationships>
</file>

<file path=ppt/slideMasters/_rels/slideMaster2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6.xml"/><Relationship Id="rId12" Type="http://schemas.openxmlformats.org/officeDocument/2006/relationships/theme" Target="../theme/theme26.xml"/><Relationship Id="rId13" Type="http://schemas.openxmlformats.org/officeDocument/2006/relationships/image" Target="../media/image3.png"/><Relationship Id="rId14" Type="http://schemas.openxmlformats.org/officeDocument/2006/relationships/image" Target="../media/image4.png"/><Relationship Id="rId1" Type="http://schemas.openxmlformats.org/officeDocument/2006/relationships/slideLayout" Target="../slideLayouts/slideLayout276.xml"/><Relationship Id="rId2" Type="http://schemas.openxmlformats.org/officeDocument/2006/relationships/slideLayout" Target="../slideLayouts/slideLayout277.xml"/><Relationship Id="rId3" Type="http://schemas.openxmlformats.org/officeDocument/2006/relationships/slideLayout" Target="../slideLayouts/slideLayout278.xml"/><Relationship Id="rId4" Type="http://schemas.openxmlformats.org/officeDocument/2006/relationships/slideLayout" Target="../slideLayouts/slideLayout279.xml"/><Relationship Id="rId5" Type="http://schemas.openxmlformats.org/officeDocument/2006/relationships/slideLayout" Target="../slideLayouts/slideLayout280.xml"/><Relationship Id="rId6" Type="http://schemas.openxmlformats.org/officeDocument/2006/relationships/slideLayout" Target="../slideLayouts/slideLayout281.xml"/><Relationship Id="rId7" Type="http://schemas.openxmlformats.org/officeDocument/2006/relationships/slideLayout" Target="../slideLayouts/slideLayout282.xml"/><Relationship Id="rId8" Type="http://schemas.openxmlformats.org/officeDocument/2006/relationships/slideLayout" Target="../slideLayouts/slideLayout283.xml"/><Relationship Id="rId9" Type="http://schemas.openxmlformats.org/officeDocument/2006/relationships/slideLayout" Target="../slideLayouts/slideLayout284.xml"/><Relationship Id="rId10" Type="http://schemas.openxmlformats.org/officeDocument/2006/relationships/slideLayout" Target="../slideLayouts/slideLayout285.xml"/></Relationships>
</file>

<file path=ppt/slideMasters/_rels/slideMaster2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97.xml"/><Relationship Id="rId12" Type="http://schemas.openxmlformats.org/officeDocument/2006/relationships/theme" Target="../theme/theme27.xml"/><Relationship Id="rId13" Type="http://schemas.openxmlformats.org/officeDocument/2006/relationships/image" Target="../media/image3.png"/><Relationship Id="rId14" Type="http://schemas.openxmlformats.org/officeDocument/2006/relationships/image" Target="../media/image4.png"/><Relationship Id="rId1" Type="http://schemas.openxmlformats.org/officeDocument/2006/relationships/slideLayout" Target="../slideLayouts/slideLayout287.xml"/><Relationship Id="rId2" Type="http://schemas.openxmlformats.org/officeDocument/2006/relationships/slideLayout" Target="../slideLayouts/slideLayout288.xml"/><Relationship Id="rId3" Type="http://schemas.openxmlformats.org/officeDocument/2006/relationships/slideLayout" Target="../slideLayouts/slideLayout289.xml"/><Relationship Id="rId4" Type="http://schemas.openxmlformats.org/officeDocument/2006/relationships/slideLayout" Target="../slideLayouts/slideLayout290.xml"/><Relationship Id="rId5" Type="http://schemas.openxmlformats.org/officeDocument/2006/relationships/slideLayout" Target="../slideLayouts/slideLayout291.xml"/><Relationship Id="rId6" Type="http://schemas.openxmlformats.org/officeDocument/2006/relationships/slideLayout" Target="../slideLayouts/slideLayout292.xml"/><Relationship Id="rId7" Type="http://schemas.openxmlformats.org/officeDocument/2006/relationships/slideLayout" Target="../slideLayouts/slideLayout293.xml"/><Relationship Id="rId8" Type="http://schemas.openxmlformats.org/officeDocument/2006/relationships/slideLayout" Target="../slideLayouts/slideLayout294.xml"/><Relationship Id="rId9" Type="http://schemas.openxmlformats.org/officeDocument/2006/relationships/slideLayout" Target="../slideLayouts/slideLayout295.xml"/><Relationship Id="rId10" Type="http://schemas.openxmlformats.org/officeDocument/2006/relationships/slideLayout" Target="../slideLayouts/slideLayout296.xml"/></Relationships>
</file>

<file path=ppt/slideMasters/_rels/slideMaster2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08.xml"/><Relationship Id="rId12" Type="http://schemas.openxmlformats.org/officeDocument/2006/relationships/theme" Target="../theme/theme28.xml"/><Relationship Id="rId13" Type="http://schemas.openxmlformats.org/officeDocument/2006/relationships/image" Target="../media/image3.png"/><Relationship Id="rId14" Type="http://schemas.openxmlformats.org/officeDocument/2006/relationships/image" Target="../media/image4.png"/><Relationship Id="rId1" Type="http://schemas.openxmlformats.org/officeDocument/2006/relationships/slideLayout" Target="../slideLayouts/slideLayout298.xml"/><Relationship Id="rId2" Type="http://schemas.openxmlformats.org/officeDocument/2006/relationships/slideLayout" Target="../slideLayouts/slideLayout299.xml"/><Relationship Id="rId3" Type="http://schemas.openxmlformats.org/officeDocument/2006/relationships/slideLayout" Target="../slideLayouts/slideLayout300.xml"/><Relationship Id="rId4" Type="http://schemas.openxmlformats.org/officeDocument/2006/relationships/slideLayout" Target="../slideLayouts/slideLayout301.xml"/><Relationship Id="rId5" Type="http://schemas.openxmlformats.org/officeDocument/2006/relationships/slideLayout" Target="../slideLayouts/slideLayout302.xml"/><Relationship Id="rId6" Type="http://schemas.openxmlformats.org/officeDocument/2006/relationships/slideLayout" Target="../slideLayouts/slideLayout303.xml"/><Relationship Id="rId7" Type="http://schemas.openxmlformats.org/officeDocument/2006/relationships/slideLayout" Target="../slideLayouts/slideLayout304.xml"/><Relationship Id="rId8" Type="http://schemas.openxmlformats.org/officeDocument/2006/relationships/slideLayout" Target="../slideLayouts/slideLayout305.xml"/><Relationship Id="rId9" Type="http://schemas.openxmlformats.org/officeDocument/2006/relationships/slideLayout" Target="../slideLayouts/slideLayout306.xml"/><Relationship Id="rId10" Type="http://schemas.openxmlformats.org/officeDocument/2006/relationships/slideLayout" Target="../slideLayouts/slideLayout307.xml"/></Relationships>
</file>

<file path=ppt/slideMasters/_rels/slideMaster2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19.xml"/><Relationship Id="rId12" Type="http://schemas.openxmlformats.org/officeDocument/2006/relationships/theme" Target="../theme/theme29.xml"/><Relationship Id="rId13" Type="http://schemas.openxmlformats.org/officeDocument/2006/relationships/image" Target="../media/image3.png"/><Relationship Id="rId14" Type="http://schemas.openxmlformats.org/officeDocument/2006/relationships/image" Target="../media/image4.png"/><Relationship Id="rId1" Type="http://schemas.openxmlformats.org/officeDocument/2006/relationships/slideLayout" Target="../slideLayouts/slideLayout309.xml"/><Relationship Id="rId2" Type="http://schemas.openxmlformats.org/officeDocument/2006/relationships/slideLayout" Target="../slideLayouts/slideLayout310.xml"/><Relationship Id="rId3" Type="http://schemas.openxmlformats.org/officeDocument/2006/relationships/slideLayout" Target="../slideLayouts/slideLayout311.xml"/><Relationship Id="rId4" Type="http://schemas.openxmlformats.org/officeDocument/2006/relationships/slideLayout" Target="../slideLayouts/slideLayout312.xml"/><Relationship Id="rId5" Type="http://schemas.openxmlformats.org/officeDocument/2006/relationships/slideLayout" Target="../slideLayouts/slideLayout313.xml"/><Relationship Id="rId6" Type="http://schemas.openxmlformats.org/officeDocument/2006/relationships/slideLayout" Target="../slideLayouts/slideLayout314.xml"/><Relationship Id="rId7" Type="http://schemas.openxmlformats.org/officeDocument/2006/relationships/slideLayout" Target="../slideLayouts/slideLayout315.xml"/><Relationship Id="rId8" Type="http://schemas.openxmlformats.org/officeDocument/2006/relationships/slideLayout" Target="../slideLayouts/slideLayout316.xml"/><Relationship Id="rId9" Type="http://schemas.openxmlformats.org/officeDocument/2006/relationships/slideLayout" Target="../slideLayouts/slideLayout317.xml"/><Relationship Id="rId10" Type="http://schemas.openxmlformats.org/officeDocument/2006/relationships/slideLayout" Target="../slideLayouts/slideLayout318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5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3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0.xml"/><Relationship Id="rId12" Type="http://schemas.openxmlformats.org/officeDocument/2006/relationships/theme" Target="../theme/theme30.xml"/><Relationship Id="rId13" Type="http://schemas.openxmlformats.org/officeDocument/2006/relationships/image" Target="../media/image3.png"/><Relationship Id="rId14" Type="http://schemas.openxmlformats.org/officeDocument/2006/relationships/image" Target="../media/image4.png"/><Relationship Id="rId1" Type="http://schemas.openxmlformats.org/officeDocument/2006/relationships/slideLayout" Target="../slideLayouts/slideLayout320.xml"/><Relationship Id="rId2" Type="http://schemas.openxmlformats.org/officeDocument/2006/relationships/slideLayout" Target="../slideLayouts/slideLayout321.xml"/><Relationship Id="rId3" Type="http://schemas.openxmlformats.org/officeDocument/2006/relationships/slideLayout" Target="../slideLayouts/slideLayout322.xml"/><Relationship Id="rId4" Type="http://schemas.openxmlformats.org/officeDocument/2006/relationships/slideLayout" Target="../slideLayouts/slideLayout323.xml"/><Relationship Id="rId5" Type="http://schemas.openxmlformats.org/officeDocument/2006/relationships/slideLayout" Target="../slideLayouts/slideLayout324.xml"/><Relationship Id="rId6" Type="http://schemas.openxmlformats.org/officeDocument/2006/relationships/slideLayout" Target="../slideLayouts/slideLayout325.xml"/><Relationship Id="rId7" Type="http://schemas.openxmlformats.org/officeDocument/2006/relationships/slideLayout" Target="../slideLayouts/slideLayout326.xml"/><Relationship Id="rId8" Type="http://schemas.openxmlformats.org/officeDocument/2006/relationships/slideLayout" Target="../slideLayouts/slideLayout327.xml"/><Relationship Id="rId9" Type="http://schemas.openxmlformats.org/officeDocument/2006/relationships/slideLayout" Target="../slideLayouts/slideLayout328.xml"/><Relationship Id="rId10" Type="http://schemas.openxmlformats.org/officeDocument/2006/relationships/slideLayout" Target="../slideLayouts/slideLayout329.xml"/></Relationships>
</file>

<file path=ppt/slideMasters/_rels/slideMaster3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1.xml"/><Relationship Id="rId12" Type="http://schemas.openxmlformats.org/officeDocument/2006/relationships/theme" Target="../theme/theme31.xml"/><Relationship Id="rId13" Type="http://schemas.openxmlformats.org/officeDocument/2006/relationships/image" Target="../media/image3.png"/><Relationship Id="rId14" Type="http://schemas.openxmlformats.org/officeDocument/2006/relationships/image" Target="../media/image4.png"/><Relationship Id="rId1" Type="http://schemas.openxmlformats.org/officeDocument/2006/relationships/slideLayout" Target="../slideLayouts/slideLayout331.xml"/><Relationship Id="rId2" Type="http://schemas.openxmlformats.org/officeDocument/2006/relationships/slideLayout" Target="../slideLayouts/slideLayout332.xml"/><Relationship Id="rId3" Type="http://schemas.openxmlformats.org/officeDocument/2006/relationships/slideLayout" Target="../slideLayouts/slideLayout333.xml"/><Relationship Id="rId4" Type="http://schemas.openxmlformats.org/officeDocument/2006/relationships/slideLayout" Target="../slideLayouts/slideLayout334.xml"/><Relationship Id="rId5" Type="http://schemas.openxmlformats.org/officeDocument/2006/relationships/slideLayout" Target="../slideLayouts/slideLayout335.xml"/><Relationship Id="rId6" Type="http://schemas.openxmlformats.org/officeDocument/2006/relationships/slideLayout" Target="../slideLayouts/slideLayout336.xml"/><Relationship Id="rId7" Type="http://schemas.openxmlformats.org/officeDocument/2006/relationships/slideLayout" Target="../slideLayouts/slideLayout337.xml"/><Relationship Id="rId8" Type="http://schemas.openxmlformats.org/officeDocument/2006/relationships/slideLayout" Target="../slideLayouts/slideLayout338.xml"/><Relationship Id="rId9" Type="http://schemas.openxmlformats.org/officeDocument/2006/relationships/slideLayout" Target="../slideLayouts/slideLayout339.xml"/><Relationship Id="rId10" Type="http://schemas.openxmlformats.org/officeDocument/2006/relationships/slideLayout" Target="../slideLayouts/slideLayout340.xml"/></Relationships>
</file>

<file path=ppt/slideMasters/_rels/slideMaster3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2.xml"/><Relationship Id="rId12" Type="http://schemas.openxmlformats.org/officeDocument/2006/relationships/theme" Target="../theme/theme32.xml"/><Relationship Id="rId13" Type="http://schemas.openxmlformats.org/officeDocument/2006/relationships/image" Target="../media/image3.png"/><Relationship Id="rId14" Type="http://schemas.openxmlformats.org/officeDocument/2006/relationships/image" Target="../media/image4.png"/><Relationship Id="rId1" Type="http://schemas.openxmlformats.org/officeDocument/2006/relationships/slideLayout" Target="../slideLayouts/slideLayout342.xml"/><Relationship Id="rId2" Type="http://schemas.openxmlformats.org/officeDocument/2006/relationships/slideLayout" Target="../slideLayouts/slideLayout343.xml"/><Relationship Id="rId3" Type="http://schemas.openxmlformats.org/officeDocument/2006/relationships/slideLayout" Target="../slideLayouts/slideLayout344.xml"/><Relationship Id="rId4" Type="http://schemas.openxmlformats.org/officeDocument/2006/relationships/slideLayout" Target="../slideLayouts/slideLayout345.xml"/><Relationship Id="rId5" Type="http://schemas.openxmlformats.org/officeDocument/2006/relationships/slideLayout" Target="../slideLayouts/slideLayout346.xml"/><Relationship Id="rId6" Type="http://schemas.openxmlformats.org/officeDocument/2006/relationships/slideLayout" Target="../slideLayouts/slideLayout347.xml"/><Relationship Id="rId7" Type="http://schemas.openxmlformats.org/officeDocument/2006/relationships/slideLayout" Target="../slideLayouts/slideLayout348.xml"/><Relationship Id="rId8" Type="http://schemas.openxmlformats.org/officeDocument/2006/relationships/slideLayout" Target="../slideLayouts/slideLayout349.xml"/><Relationship Id="rId9" Type="http://schemas.openxmlformats.org/officeDocument/2006/relationships/slideLayout" Target="../slideLayouts/slideLayout350.xml"/><Relationship Id="rId10" Type="http://schemas.openxmlformats.org/officeDocument/2006/relationships/slideLayout" Target="../slideLayouts/slideLayout351.xml"/></Relationships>
</file>

<file path=ppt/slideMasters/_rels/slideMaster3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3.xml"/><Relationship Id="rId12" Type="http://schemas.openxmlformats.org/officeDocument/2006/relationships/theme" Target="../theme/theme33.xml"/><Relationship Id="rId13" Type="http://schemas.openxmlformats.org/officeDocument/2006/relationships/image" Target="../media/image1.png"/><Relationship Id="rId14" Type="http://schemas.openxmlformats.org/officeDocument/2006/relationships/image" Target="../media/image2.jpe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53.xml"/><Relationship Id="rId2" Type="http://schemas.openxmlformats.org/officeDocument/2006/relationships/slideLayout" Target="../slideLayouts/slideLayout354.xml"/><Relationship Id="rId3" Type="http://schemas.openxmlformats.org/officeDocument/2006/relationships/slideLayout" Target="../slideLayouts/slideLayout355.xml"/><Relationship Id="rId4" Type="http://schemas.openxmlformats.org/officeDocument/2006/relationships/slideLayout" Target="../slideLayouts/slideLayout356.xml"/><Relationship Id="rId5" Type="http://schemas.openxmlformats.org/officeDocument/2006/relationships/slideLayout" Target="../slideLayouts/slideLayout357.xml"/><Relationship Id="rId6" Type="http://schemas.openxmlformats.org/officeDocument/2006/relationships/slideLayout" Target="../slideLayouts/slideLayout358.xml"/><Relationship Id="rId7" Type="http://schemas.openxmlformats.org/officeDocument/2006/relationships/slideLayout" Target="../slideLayouts/slideLayout359.xml"/><Relationship Id="rId8" Type="http://schemas.openxmlformats.org/officeDocument/2006/relationships/slideLayout" Target="../slideLayouts/slideLayout360.xml"/><Relationship Id="rId9" Type="http://schemas.openxmlformats.org/officeDocument/2006/relationships/slideLayout" Target="../slideLayouts/slideLayout361.xml"/><Relationship Id="rId10" Type="http://schemas.openxmlformats.org/officeDocument/2006/relationships/slideLayout" Target="../slideLayouts/slideLayout362.xml"/></Relationships>
</file>

<file path=ppt/slideMasters/_rels/slideMaster3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4.xml"/><Relationship Id="rId12" Type="http://schemas.openxmlformats.org/officeDocument/2006/relationships/theme" Target="../theme/theme34.xml"/><Relationship Id="rId13" Type="http://schemas.openxmlformats.org/officeDocument/2006/relationships/image" Target="../media/image3.png"/><Relationship Id="rId14" Type="http://schemas.openxmlformats.org/officeDocument/2006/relationships/image" Target="../media/image4.png"/><Relationship Id="rId1" Type="http://schemas.openxmlformats.org/officeDocument/2006/relationships/slideLayout" Target="../slideLayouts/slideLayout364.xml"/><Relationship Id="rId2" Type="http://schemas.openxmlformats.org/officeDocument/2006/relationships/slideLayout" Target="../slideLayouts/slideLayout365.xml"/><Relationship Id="rId3" Type="http://schemas.openxmlformats.org/officeDocument/2006/relationships/slideLayout" Target="../slideLayouts/slideLayout366.xml"/><Relationship Id="rId4" Type="http://schemas.openxmlformats.org/officeDocument/2006/relationships/slideLayout" Target="../slideLayouts/slideLayout367.xml"/><Relationship Id="rId5" Type="http://schemas.openxmlformats.org/officeDocument/2006/relationships/slideLayout" Target="../slideLayouts/slideLayout368.xml"/><Relationship Id="rId6" Type="http://schemas.openxmlformats.org/officeDocument/2006/relationships/slideLayout" Target="../slideLayouts/slideLayout369.xml"/><Relationship Id="rId7" Type="http://schemas.openxmlformats.org/officeDocument/2006/relationships/slideLayout" Target="../slideLayouts/slideLayout370.xml"/><Relationship Id="rId8" Type="http://schemas.openxmlformats.org/officeDocument/2006/relationships/slideLayout" Target="../slideLayouts/slideLayout371.xml"/><Relationship Id="rId9" Type="http://schemas.openxmlformats.org/officeDocument/2006/relationships/slideLayout" Target="../slideLayouts/slideLayout372.xml"/><Relationship Id="rId10" Type="http://schemas.openxmlformats.org/officeDocument/2006/relationships/slideLayout" Target="../slideLayouts/slideLayout373.xml"/></Relationships>
</file>

<file path=ppt/slideMasters/_rels/slideMaster3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5.xml"/><Relationship Id="rId12" Type="http://schemas.openxmlformats.org/officeDocument/2006/relationships/theme" Target="../theme/theme35.xml"/><Relationship Id="rId13" Type="http://schemas.openxmlformats.org/officeDocument/2006/relationships/image" Target="../media/image3.png"/><Relationship Id="rId14" Type="http://schemas.openxmlformats.org/officeDocument/2006/relationships/image" Target="../media/image4.png"/><Relationship Id="rId1" Type="http://schemas.openxmlformats.org/officeDocument/2006/relationships/slideLayout" Target="../slideLayouts/slideLayout375.xml"/><Relationship Id="rId2" Type="http://schemas.openxmlformats.org/officeDocument/2006/relationships/slideLayout" Target="../slideLayouts/slideLayout376.xml"/><Relationship Id="rId3" Type="http://schemas.openxmlformats.org/officeDocument/2006/relationships/slideLayout" Target="../slideLayouts/slideLayout377.xml"/><Relationship Id="rId4" Type="http://schemas.openxmlformats.org/officeDocument/2006/relationships/slideLayout" Target="../slideLayouts/slideLayout378.xml"/><Relationship Id="rId5" Type="http://schemas.openxmlformats.org/officeDocument/2006/relationships/slideLayout" Target="../slideLayouts/slideLayout379.xml"/><Relationship Id="rId6" Type="http://schemas.openxmlformats.org/officeDocument/2006/relationships/slideLayout" Target="../slideLayouts/slideLayout380.xml"/><Relationship Id="rId7" Type="http://schemas.openxmlformats.org/officeDocument/2006/relationships/slideLayout" Target="../slideLayouts/slideLayout381.xml"/><Relationship Id="rId8" Type="http://schemas.openxmlformats.org/officeDocument/2006/relationships/slideLayout" Target="../slideLayouts/slideLayout382.xml"/><Relationship Id="rId9" Type="http://schemas.openxmlformats.org/officeDocument/2006/relationships/slideLayout" Target="../slideLayouts/slideLayout383.xml"/><Relationship Id="rId10" Type="http://schemas.openxmlformats.org/officeDocument/2006/relationships/slideLayout" Target="../slideLayouts/slideLayout384.xml"/></Relationships>
</file>

<file path=ppt/slideMasters/_rels/slideMaster3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96.xml"/><Relationship Id="rId12" Type="http://schemas.openxmlformats.org/officeDocument/2006/relationships/theme" Target="../theme/theme36.xml"/><Relationship Id="rId13" Type="http://schemas.openxmlformats.org/officeDocument/2006/relationships/image" Target="../media/image8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" Type="http://schemas.openxmlformats.org/officeDocument/2006/relationships/slideLayout" Target="../slideLayouts/slideLayout386.xml"/><Relationship Id="rId2" Type="http://schemas.openxmlformats.org/officeDocument/2006/relationships/slideLayout" Target="../slideLayouts/slideLayout387.xml"/><Relationship Id="rId3" Type="http://schemas.openxmlformats.org/officeDocument/2006/relationships/slideLayout" Target="../slideLayouts/slideLayout388.xml"/><Relationship Id="rId4" Type="http://schemas.openxmlformats.org/officeDocument/2006/relationships/slideLayout" Target="../slideLayouts/slideLayout389.xml"/><Relationship Id="rId5" Type="http://schemas.openxmlformats.org/officeDocument/2006/relationships/slideLayout" Target="../slideLayouts/slideLayout390.xml"/><Relationship Id="rId6" Type="http://schemas.openxmlformats.org/officeDocument/2006/relationships/slideLayout" Target="../slideLayouts/slideLayout391.xml"/><Relationship Id="rId7" Type="http://schemas.openxmlformats.org/officeDocument/2006/relationships/slideLayout" Target="../slideLayouts/slideLayout392.xml"/><Relationship Id="rId8" Type="http://schemas.openxmlformats.org/officeDocument/2006/relationships/slideLayout" Target="../slideLayouts/slideLayout393.xml"/><Relationship Id="rId9" Type="http://schemas.openxmlformats.org/officeDocument/2006/relationships/slideLayout" Target="../slideLayouts/slideLayout394.xml"/><Relationship Id="rId10" Type="http://schemas.openxmlformats.org/officeDocument/2006/relationships/slideLayout" Target="../slideLayouts/slideLayout395.xml"/></Relationships>
</file>

<file path=ppt/slideMasters/_rels/slideMaster3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07.xml"/><Relationship Id="rId12" Type="http://schemas.openxmlformats.org/officeDocument/2006/relationships/theme" Target="../theme/theme37.xml"/><Relationship Id="rId13" Type="http://schemas.openxmlformats.org/officeDocument/2006/relationships/image" Target="../media/image8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" Type="http://schemas.openxmlformats.org/officeDocument/2006/relationships/slideLayout" Target="../slideLayouts/slideLayout397.xml"/><Relationship Id="rId2" Type="http://schemas.openxmlformats.org/officeDocument/2006/relationships/slideLayout" Target="../slideLayouts/slideLayout398.xml"/><Relationship Id="rId3" Type="http://schemas.openxmlformats.org/officeDocument/2006/relationships/slideLayout" Target="../slideLayouts/slideLayout399.xml"/><Relationship Id="rId4" Type="http://schemas.openxmlformats.org/officeDocument/2006/relationships/slideLayout" Target="../slideLayouts/slideLayout400.xml"/><Relationship Id="rId5" Type="http://schemas.openxmlformats.org/officeDocument/2006/relationships/slideLayout" Target="../slideLayouts/slideLayout401.xml"/><Relationship Id="rId6" Type="http://schemas.openxmlformats.org/officeDocument/2006/relationships/slideLayout" Target="../slideLayouts/slideLayout402.xml"/><Relationship Id="rId7" Type="http://schemas.openxmlformats.org/officeDocument/2006/relationships/slideLayout" Target="../slideLayouts/slideLayout403.xml"/><Relationship Id="rId8" Type="http://schemas.openxmlformats.org/officeDocument/2006/relationships/slideLayout" Target="../slideLayouts/slideLayout404.xml"/><Relationship Id="rId9" Type="http://schemas.openxmlformats.org/officeDocument/2006/relationships/slideLayout" Target="../slideLayouts/slideLayout405.xml"/><Relationship Id="rId10" Type="http://schemas.openxmlformats.org/officeDocument/2006/relationships/slideLayout" Target="../slideLayouts/slideLayout406.xml"/></Relationships>
</file>

<file path=ppt/slideMasters/_rels/slideMaster3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18.xml"/><Relationship Id="rId12" Type="http://schemas.openxmlformats.org/officeDocument/2006/relationships/theme" Target="../theme/theme38.xml"/><Relationship Id="rId13" Type="http://schemas.openxmlformats.org/officeDocument/2006/relationships/image" Target="../media/image5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" Type="http://schemas.openxmlformats.org/officeDocument/2006/relationships/slideLayout" Target="../slideLayouts/slideLayout408.xml"/><Relationship Id="rId2" Type="http://schemas.openxmlformats.org/officeDocument/2006/relationships/slideLayout" Target="../slideLayouts/slideLayout409.xml"/><Relationship Id="rId3" Type="http://schemas.openxmlformats.org/officeDocument/2006/relationships/slideLayout" Target="../slideLayouts/slideLayout410.xml"/><Relationship Id="rId4" Type="http://schemas.openxmlformats.org/officeDocument/2006/relationships/slideLayout" Target="../slideLayouts/slideLayout411.xml"/><Relationship Id="rId5" Type="http://schemas.openxmlformats.org/officeDocument/2006/relationships/slideLayout" Target="../slideLayouts/slideLayout412.xml"/><Relationship Id="rId6" Type="http://schemas.openxmlformats.org/officeDocument/2006/relationships/slideLayout" Target="../slideLayouts/slideLayout413.xml"/><Relationship Id="rId7" Type="http://schemas.openxmlformats.org/officeDocument/2006/relationships/slideLayout" Target="../slideLayouts/slideLayout414.xml"/><Relationship Id="rId8" Type="http://schemas.openxmlformats.org/officeDocument/2006/relationships/slideLayout" Target="../slideLayouts/slideLayout415.xml"/><Relationship Id="rId9" Type="http://schemas.openxmlformats.org/officeDocument/2006/relationships/slideLayout" Target="../slideLayouts/slideLayout416.xml"/><Relationship Id="rId10" Type="http://schemas.openxmlformats.org/officeDocument/2006/relationships/slideLayout" Target="../slideLayouts/slideLayout417.xml"/></Relationships>
</file>

<file path=ppt/slideMasters/_rels/slideMaster3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29.xml"/><Relationship Id="rId12" Type="http://schemas.openxmlformats.org/officeDocument/2006/relationships/theme" Target="../theme/theme39.xml"/><Relationship Id="rId13" Type="http://schemas.openxmlformats.org/officeDocument/2006/relationships/image" Target="../media/image5.png"/><Relationship Id="rId14" Type="http://schemas.openxmlformats.org/officeDocument/2006/relationships/image" Target="../media/image8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419.xml"/><Relationship Id="rId2" Type="http://schemas.openxmlformats.org/officeDocument/2006/relationships/slideLayout" Target="../slideLayouts/slideLayout420.xml"/><Relationship Id="rId3" Type="http://schemas.openxmlformats.org/officeDocument/2006/relationships/slideLayout" Target="../slideLayouts/slideLayout421.xml"/><Relationship Id="rId4" Type="http://schemas.openxmlformats.org/officeDocument/2006/relationships/slideLayout" Target="../slideLayouts/slideLayout422.xml"/><Relationship Id="rId5" Type="http://schemas.openxmlformats.org/officeDocument/2006/relationships/slideLayout" Target="../slideLayouts/slideLayout423.xml"/><Relationship Id="rId6" Type="http://schemas.openxmlformats.org/officeDocument/2006/relationships/slideLayout" Target="../slideLayouts/slideLayout424.xml"/><Relationship Id="rId7" Type="http://schemas.openxmlformats.org/officeDocument/2006/relationships/slideLayout" Target="../slideLayouts/slideLayout425.xml"/><Relationship Id="rId8" Type="http://schemas.openxmlformats.org/officeDocument/2006/relationships/slideLayout" Target="../slideLayouts/slideLayout426.xml"/><Relationship Id="rId9" Type="http://schemas.openxmlformats.org/officeDocument/2006/relationships/slideLayout" Target="../slideLayouts/slideLayout427.xml"/><Relationship Id="rId10" Type="http://schemas.openxmlformats.org/officeDocument/2006/relationships/slideLayout" Target="../slideLayouts/slideLayout428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3.png"/><Relationship Id="rId14" Type="http://schemas.openxmlformats.org/officeDocument/2006/relationships/image" Target="../media/image4.pn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4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0.xml"/><Relationship Id="rId12" Type="http://schemas.openxmlformats.org/officeDocument/2006/relationships/theme" Target="../theme/theme40.xml"/><Relationship Id="rId13" Type="http://schemas.openxmlformats.org/officeDocument/2006/relationships/image" Target="../media/image8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" Type="http://schemas.openxmlformats.org/officeDocument/2006/relationships/slideLayout" Target="../slideLayouts/slideLayout430.xml"/><Relationship Id="rId2" Type="http://schemas.openxmlformats.org/officeDocument/2006/relationships/slideLayout" Target="../slideLayouts/slideLayout431.xml"/><Relationship Id="rId3" Type="http://schemas.openxmlformats.org/officeDocument/2006/relationships/slideLayout" Target="../slideLayouts/slideLayout432.xml"/><Relationship Id="rId4" Type="http://schemas.openxmlformats.org/officeDocument/2006/relationships/slideLayout" Target="../slideLayouts/slideLayout433.xml"/><Relationship Id="rId5" Type="http://schemas.openxmlformats.org/officeDocument/2006/relationships/slideLayout" Target="../slideLayouts/slideLayout434.xml"/><Relationship Id="rId6" Type="http://schemas.openxmlformats.org/officeDocument/2006/relationships/slideLayout" Target="../slideLayouts/slideLayout435.xml"/><Relationship Id="rId7" Type="http://schemas.openxmlformats.org/officeDocument/2006/relationships/slideLayout" Target="../slideLayouts/slideLayout436.xml"/><Relationship Id="rId8" Type="http://schemas.openxmlformats.org/officeDocument/2006/relationships/slideLayout" Target="../slideLayouts/slideLayout437.xml"/><Relationship Id="rId9" Type="http://schemas.openxmlformats.org/officeDocument/2006/relationships/slideLayout" Target="../slideLayouts/slideLayout438.xml"/><Relationship Id="rId10" Type="http://schemas.openxmlformats.org/officeDocument/2006/relationships/slideLayout" Target="../slideLayouts/slideLayout439.xml"/></Relationships>
</file>

<file path=ppt/slideMasters/_rels/slideMaster4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1.xml"/><Relationship Id="rId12" Type="http://schemas.openxmlformats.org/officeDocument/2006/relationships/theme" Target="../theme/theme41.xml"/><Relationship Id="rId13" Type="http://schemas.openxmlformats.org/officeDocument/2006/relationships/image" Target="../media/image5.png"/><Relationship Id="rId14" Type="http://schemas.openxmlformats.org/officeDocument/2006/relationships/image" Target="../media/image8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441.xml"/><Relationship Id="rId2" Type="http://schemas.openxmlformats.org/officeDocument/2006/relationships/slideLayout" Target="../slideLayouts/slideLayout442.xml"/><Relationship Id="rId3" Type="http://schemas.openxmlformats.org/officeDocument/2006/relationships/slideLayout" Target="../slideLayouts/slideLayout443.xml"/><Relationship Id="rId4" Type="http://schemas.openxmlformats.org/officeDocument/2006/relationships/slideLayout" Target="../slideLayouts/slideLayout444.xml"/><Relationship Id="rId5" Type="http://schemas.openxmlformats.org/officeDocument/2006/relationships/slideLayout" Target="../slideLayouts/slideLayout445.xml"/><Relationship Id="rId6" Type="http://schemas.openxmlformats.org/officeDocument/2006/relationships/slideLayout" Target="../slideLayouts/slideLayout446.xml"/><Relationship Id="rId7" Type="http://schemas.openxmlformats.org/officeDocument/2006/relationships/slideLayout" Target="../slideLayouts/slideLayout447.xml"/><Relationship Id="rId8" Type="http://schemas.openxmlformats.org/officeDocument/2006/relationships/slideLayout" Target="../slideLayouts/slideLayout448.xml"/><Relationship Id="rId9" Type="http://schemas.openxmlformats.org/officeDocument/2006/relationships/slideLayout" Target="../slideLayouts/slideLayout449.xml"/><Relationship Id="rId10" Type="http://schemas.openxmlformats.org/officeDocument/2006/relationships/slideLayout" Target="../slideLayouts/slideLayout450.xml"/></Relationships>
</file>

<file path=ppt/slideMasters/_rels/slideMaster4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2.xml"/><Relationship Id="rId12" Type="http://schemas.openxmlformats.org/officeDocument/2006/relationships/theme" Target="../theme/theme42.xml"/><Relationship Id="rId13" Type="http://schemas.openxmlformats.org/officeDocument/2006/relationships/image" Target="../media/image5.png"/><Relationship Id="rId14" Type="http://schemas.openxmlformats.org/officeDocument/2006/relationships/image" Target="../media/image8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452.xml"/><Relationship Id="rId2" Type="http://schemas.openxmlformats.org/officeDocument/2006/relationships/slideLayout" Target="../slideLayouts/slideLayout453.xml"/><Relationship Id="rId3" Type="http://schemas.openxmlformats.org/officeDocument/2006/relationships/slideLayout" Target="../slideLayouts/slideLayout454.xml"/><Relationship Id="rId4" Type="http://schemas.openxmlformats.org/officeDocument/2006/relationships/slideLayout" Target="../slideLayouts/slideLayout455.xml"/><Relationship Id="rId5" Type="http://schemas.openxmlformats.org/officeDocument/2006/relationships/slideLayout" Target="../slideLayouts/slideLayout456.xml"/><Relationship Id="rId6" Type="http://schemas.openxmlformats.org/officeDocument/2006/relationships/slideLayout" Target="../slideLayouts/slideLayout457.xml"/><Relationship Id="rId7" Type="http://schemas.openxmlformats.org/officeDocument/2006/relationships/slideLayout" Target="../slideLayouts/slideLayout458.xml"/><Relationship Id="rId8" Type="http://schemas.openxmlformats.org/officeDocument/2006/relationships/slideLayout" Target="../slideLayouts/slideLayout459.xml"/><Relationship Id="rId9" Type="http://schemas.openxmlformats.org/officeDocument/2006/relationships/slideLayout" Target="../slideLayouts/slideLayout460.xml"/><Relationship Id="rId10" Type="http://schemas.openxmlformats.org/officeDocument/2006/relationships/slideLayout" Target="../slideLayouts/slideLayout461.xml"/></Relationships>
</file>

<file path=ppt/slideMasters/_rels/slideMaster4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3.xml"/><Relationship Id="rId12" Type="http://schemas.openxmlformats.org/officeDocument/2006/relationships/theme" Target="../theme/theme43.xml"/><Relationship Id="rId13" Type="http://schemas.openxmlformats.org/officeDocument/2006/relationships/image" Target="../media/image8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" Type="http://schemas.openxmlformats.org/officeDocument/2006/relationships/slideLayout" Target="../slideLayouts/slideLayout463.xml"/><Relationship Id="rId2" Type="http://schemas.openxmlformats.org/officeDocument/2006/relationships/slideLayout" Target="../slideLayouts/slideLayout464.xml"/><Relationship Id="rId3" Type="http://schemas.openxmlformats.org/officeDocument/2006/relationships/slideLayout" Target="../slideLayouts/slideLayout465.xml"/><Relationship Id="rId4" Type="http://schemas.openxmlformats.org/officeDocument/2006/relationships/slideLayout" Target="../slideLayouts/slideLayout466.xml"/><Relationship Id="rId5" Type="http://schemas.openxmlformats.org/officeDocument/2006/relationships/slideLayout" Target="../slideLayouts/slideLayout467.xml"/><Relationship Id="rId6" Type="http://schemas.openxmlformats.org/officeDocument/2006/relationships/slideLayout" Target="../slideLayouts/slideLayout468.xml"/><Relationship Id="rId7" Type="http://schemas.openxmlformats.org/officeDocument/2006/relationships/slideLayout" Target="../slideLayouts/slideLayout469.xml"/><Relationship Id="rId8" Type="http://schemas.openxmlformats.org/officeDocument/2006/relationships/slideLayout" Target="../slideLayouts/slideLayout470.xml"/><Relationship Id="rId9" Type="http://schemas.openxmlformats.org/officeDocument/2006/relationships/slideLayout" Target="../slideLayouts/slideLayout471.xml"/><Relationship Id="rId10" Type="http://schemas.openxmlformats.org/officeDocument/2006/relationships/slideLayout" Target="../slideLayouts/slideLayout472.xml"/></Relationships>
</file>

<file path=ppt/slideMasters/_rels/slideMaster4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84.xml"/><Relationship Id="rId12" Type="http://schemas.openxmlformats.org/officeDocument/2006/relationships/theme" Target="../theme/theme44.xml"/><Relationship Id="rId13" Type="http://schemas.openxmlformats.org/officeDocument/2006/relationships/image" Target="../media/image5.png"/><Relationship Id="rId14" Type="http://schemas.openxmlformats.org/officeDocument/2006/relationships/image" Target="../media/image8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474.xml"/><Relationship Id="rId2" Type="http://schemas.openxmlformats.org/officeDocument/2006/relationships/slideLayout" Target="../slideLayouts/slideLayout475.xml"/><Relationship Id="rId3" Type="http://schemas.openxmlformats.org/officeDocument/2006/relationships/slideLayout" Target="../slideLayouts/slideLayout476.xml"/><Relationship Id="rId4" Type="http://schemas.openxmlformats.org/officeDocument/2006/relationships/slideLayout" Target="../slideLayouts/slideLayout477.xml"/><Relationship Id="rId5" Type="http://schemas.openxmlformats.org/officeDocument/2006/relationships/slideLayout" Target="../slideLayouts/slideLayout478.xml"/><Relationship Id="rId6" Type="http://schemas.openxmlformats.org/officeDocument/2006/relationships/slideLayout" Target="../slideLayouts/slideLayout479.xml"/><Relationship Id="rId7" Type="http://schemas.openxmlformats.org/officeDocument/2006/relationships/slideLayout" Target="../slideLayouts/slideLayout480.xml"/><Relationship Id="rId8" Type="http://schemas.openxmlformats.org/officeDocument/2006/relationships/slideLayout" Target="../slideLayouts/slideLayout481.xml"/><Relationship Id="rId9" Type="http://schemas.openxmlformats.org/officeDocument/2006/relationships/slideLayout" Target="../slideLayouts/slideLayout482.xml"/><Relationship Id="rId10" Type="http://schemas.openxmlformats.org/officeDocument/2006/relationships/slideLayout" Target="../slideLayouts/slideLayout48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3.png"/><Relationship Id="rId14" Type="http://schemas.openxmlformats.org/officeDocument/2006/relationships/image" Target="../media/image4.pn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3" Type="http://schemas.openxmlformats.org/officeDocument/2006/relationships/image" Target="../media/image2.jpe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3" Type="http://schemas.openxmlformats.org/officeDocument/2006/relationships/image" Target="../media/image3.png"/><Relationship Id="rId14" Type="http://schemas.openxmlformats.org/officeDocument/2006/relationships/image" Target="../media/image4.png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3" Type="http://schemas.openxmlformats.org/officeDocument/2006/relationships/image" Target="../media/image5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3" Type="http://schemas.openxmlformats.org/officeDocument/2006/relationships/image" Target="../media/image5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031" y="312539"/>
            <a:ext cx="7438430" cy="5152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7344" y="5643562"/>
            <a:ext cx="5938242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607344" y="1893094"/>
            <a:ext cx="5938242" cy="3420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080" y="5621239"/>
            <a:ext cx="876225" cy="100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72" y="4929188"/>
            <a:ext cx="535781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9" y="5518547"/>
            <a:ext cx="1026914" cy="102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ransition xmlns:p14="http://schemas.microsoft.com/office/powerpoint/2010/main"/>
  <p:txStyles>
    <p:titleStyle>
      <a:lvl1pPr algn="l" rtl="0" fontAlgn="base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ct val="0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Freeform 1"/>
          <p:cNvSpPr>
            <a:spLocks/>
          </p:cNvSpPr>
          <p:nvPr/>
        </p:nvSpPr>
        <p:spPr bwMode="auto">
          <a:xfrm>
            <a:off x="1393032" y="312539"/>
            <a:ext cx="3968130" cy="5152430"/>
          </a:xfrm>
          <a:custGeom>
            <a:avLst/>
            <a:gdLst>
              <a:gd name="T0" fmla="*/ 0 w 21573"/>
              <a:gd name="T1" fmla="*/ 1048 h 21600"/>
              <a:gd name="T2" fmla="*/ 1359 w 21573"/>
              <a:gd name="T3" fmla="*/ 0 h 21600"/>
              <a:gd name="T4" fmla="*/ 21551 w 21573"/>
              <a:gd name="T5" fmla="*/ 0 h 21600"/>
              <a:gd name="T6" fmla="*/ 21551 w 21573"/>
              <a:gd name="T7" fmla="*/ 21600 h 21600"/>
              <a:gd name="T8" fmla="*/ 0 w 21573"/>
              <a:gd name="T9" fmla="*/ 21600 h 21600"/>
              <a:gd name="T10" fmla="*/ 0 w 21573"/>
              <a:gd name="T11" fmla="*/ 1048 h 21600"/>
              <a:gd name="T12" fmla="*/ 0 w 21573"/>
              <a:gd name="T13" fmla="*/ 1048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573" h="21600">
                <a:moveTo>
                  <a:pt x="0" y="1048"/>
                </a:moveTo>
                <a:cubicBezTo>
                  <a:pt x="0" y="469"/>
                  <a:pt x="608" y="0"/>
                  <a:pt x="1359" y="0"/>
                </a:cubicBezTo>
                <a:lnTo>
                  <a:pt x="21551" y="0"/>
                </a:lnTo>
                <a:cubicBezTo>
                  <a:pt x="21551" y="187"/>
                  <a:pt x="21600" y="21600"/>
                  <a:pt x="21551" y="21600"/>
                </a:cubicBezTo>
                <a:lnTo>
                  <a:pt x="0" y="21600"/>
                </a:lnTo>
                <a:cubicBezTo>
                  <a:pt x="24" y="21600"/>
                  <a:pt x="0" y="1048"/>
                  <a:pt x="0" y="1048"/>
                </a:cubicBezTo>
                <a:close/>
                <a:moveTo>
                  <a:pt x="0" y="1048"/>
                </a:moveTo>
              </a:path>
            </a:pathLst>
          </a:custGeom>
          <a:blipFill dpi="0" rotWithShape="0">
            <a:blip r:embed="rId1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07344" y="580430"/>
            <a:ext cx="3321844" cy="1196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7344" y="1991320"/>
            <a:ext cx="3321844" cy="3321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  <p:sp>
        <p:nvSpPr>
          <p:cNvPr id="11268" name="Oval 4"/>
          <p:cNvSpPr>
            <a:spLocks/>
          </p:cNvSpPr>
          <p:nvPr/>
        </p:nvSpPr>
        <p:spPr bwMode="auto">
          <a:xfrm>
            <a:off x="8429625" y="6625828"/>
            <a:ext cx="44648" cy="44648"/>
          </a:xfrm>
          <a:prstGeom prst="ellipse">
            <a:avLst/>
          </a:pr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866" y="6523137"/>
            <a:ext cx="431974" cy="257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 Box 6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545712" y="6545461"/>
            <a:ext cx="190872" cy="196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64291" tIns="32146" rIns="64291" bIns="32146" numCol="1" anchor="t" anchorCtr="0" compatLnSpc="1">
            <a:prstTxWarp prst="textNoShape">
              <a:avLst/>
            </a:prstTxWarp>
          </a:bodyPr>
          <a:lstStyle>
            <a:lvl1pPr algn="r">
              <a:defRPr sz="800" b="1">
                <a:solidFill>
                  <a:srgbClr val="00675A"/>
                </a:solidFill>
                <a:latin typeface="Futura Condensed" charset="0"/>
                <a:ea typeface="ＭＳ Ｐゴシック" charset="0"/>
                <a:cs typeface="Futura Condensed" charset="0"/>
                <a:sym typeface="Futura Condensed" charset="0"/>
              </a:defRPr>
            </a:lvl1pPr>
            <a:lvl2pPr algn="l"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fld id="{2ABCB60D-707D-D047-8B31-4A20423F9572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1271" name="Picture 7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72" y="4929188"/>
            <a:ext cx="535781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9" y="5518547"/>
            <a:ext cx="1026914" cy="102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ransition xmlns:p14="http://schemas.microsoft.com/office/powerpoint/2010/main"/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000">
          <a:solidFill>
            <a:srgbClr val="FFFFFF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30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30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30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30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30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30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30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30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ts val="844"/>
        </a:spcBef>
        <a:spcAft>
          <a:spcPct val="0"/>
        </a:spcAft>
        <a:defRPr sz="17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1pPr>
      <a:lvl2pPr algn="l" rtl="0" fontAlgn="base">
        <a:spcBef>
          <a:spcPts val="844"/>
        </a:spcBef>
        <a:spcAft>
          <a:spcPct val="0"/>
        </a:spcAft>
        <a:defRPr sz="17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2pPr>
      <a:lvl3pPr algn="l" rtl="0" fontAlgn="base">
        <a:spcBef>
          <a:spcPts val="844"/>
        </a:spcBef>
        <a:spcAft>
          <a:spcPct val="0"/>
        </a:spcAft>
        <a:defRPr sz="17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3pPr>
      <a:lvl4pPr algn="l" rtl="0" fontAlgn="base">
        <a:spcBef>
          <a:spcPts val="844"/>
        </a:spcBef>
        <a:spcAft>
          <a:spcPct val="0"/>
        </a:spcAft>
        <a:defRPr sz="17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4pPr>
      <a:lvl5pPr algn="l" rtl="0" fontAlgn="base">
        <a:spcBef>
          <a:spcPts val="844"/>
        </a:spcBef>
        <a:spcAft>
          <a:spcPct val="0"/>
        </a:spcAft>
        <a:defRPr sz="17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5pPr>
      <a:lvl6pPr marL="321457" algn="l" rtl="0" fontAlgn="base">
        <a:spcBef>
          <a:spcPts val="844"/>
        </a:spcBef>
        <a:spcAft>
          <a:spcPct val="0"/>
        </a:spcAft>
        <a:defRPr sz="17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6pPr>
      <a:lvl7pPr marL="642915" algn="l" rtl="0" fontAlgn="base">
        <a:spcBef>
          <a:spcPts val="844"/>
        </a:spcBef>
        <a:spcAft>
          <a:spcPct val="0"/>
        </a:spcAft>
        <a:defRPr sz="17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7pPr>
      <a:lvl8pPr marL="964372" algn="l" rtl="0" fontAlgn="base">
        <a:spcBef>
          <a:spcPts val="844"/>
        </a:spcBef>
        <a:spcAft>
          <a:spcPct val="0"/>
        </a:spcAft>
        <a:defRPr sz="17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8pPr>
      <a:lvl9pPr marL="1285829" algn="l" rtl="0" fontAlgn="base">
        <a:spcBef>
          <a:spcPts val="844"/>
        </a:spcBef>
        <a:spcAft>
          <a:spcPct val="0"/>
        </a:spcAft>
        <a:defRPr sz="17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Freeform 1"/>
          <p:cNvSpPr>
            <a:spLocks/>
          </p:cNvSpPr>
          <p:nvPr/>
        </p:nvSpPr>
        <p:spPr bwMode="auto">
          <a:xfrm>
            <a:off x="4857750" y="311423"/>
            <a:ext cx="3972595" cy="5153546"/>
          </a:xfrm>
          <a:custGeom>
            <a:avLst/>
            <a:gdLst>
              <a:gd name="T0" fmla="*/ 0 w 21600"/>
              <a:gd name="T1" fmla="+- 0 37 37"/>
              <a:gd name="T2" fmla="*/ 37 h 21563"/>
              <a:gd name="T3" fmla="*/ 20241 w 21600"/>
              <a:gd name="T4" fmla="+- 0 37 37"/>
              <a:gd name="T5" fmla="*/ 37 h 21563"/>
              <a:gd name="T6" fmla="*/ 21600 w 21600"/>
              <a:gd name="T7" fmla="+- 0 1084 37"/>
              <a:gd name="T8" fmla="*/ 1084 h 21563"/>
              <a:gd name="T9" fmla="*/ 21600 w 21600"/>
              <a:gd name="T10" fmla="+- 0 20554 37"/>
              <a:gd name="T11" fmla="*/ 20554 h 21563"/>
              <a:gd name="T12" fmla="*/ 20241 w 21600"/>
              <a:gd name="T13" fmla="+- 0 21600 37"/>
              <a:gd name="T14" fmla="*/ 21600 h 21563"/>
              <a:gd name="T15" fmla="*/ 0 w 21600"/>
              <a:gd name="T16" fmla="+- 0 21600 37"/>
              <a:gd name="T17" fmla="*/ 21600 h 21563"/>
              <a:gd name="T18" fmla="*/ 0 w 21600"/>
              <a:gd name="T19" fmla="+- 0 37 37"/>
              <a:gd name="T20" fmla="*/ 37 h 21563"/>
              <a:gd name="T21" fmla="*/ 0 w 21600"/>
              <a:gd name="T22" fmla="+- 0 37 37"/>
              <a:gd name="T23" fmla="*/ 37 h 21563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  <a:cxn ang="0">
                <a:pos x="T12" y="T14"/>
              </a:cxn>
              <a:cxn ang="0">
                <a:pos x="T15" y="T17"/>
              </a:cxn>
              <a:cxn ang="0">
                <a:pos x="T18" y="T20"/>
              </a:cxn>
              <a:cxn ang="0">
                <a:pos x="T21" y="T23"/>
              </a:cxn>
            </a:cxnLst>
            <a:rect l="0" t="0" r="r" b="b"/>
            <a:pathLst>
              <a:path w="21600" h="21563">
                <a:moveTo>
                  <a:pt x="0" y="0"/>
                </a:moveTo>
                <a:lnTo>
                  <a:pt x="20241" y="0"/>
                </a:lnTo>
                <a:cubicBezTo>
                  <a:pt x="20992" y="0"/>
                  <a:pt x="21600" y="469"/>
                  <a:pt x="21600" y="1047"/>
                </a:cubicBezTo>
                <a:lnTo>
                  <a:pt x="21600" y="20517"/>
                </a:lnTo>
                <a:cubicBezTo>
                  <a:pt x="21600" y="21095"/>
                  <a:pt x="20992" y="21563"/>
                  <a:pt x="20241" y="21563"/>
                </a:cubicBezTo>
                <a:lnTo>
                  <a:pt x="0" y="21563"/>
                </a:lnTo>
                <a:cubicBezTo>
                  <a:pt x="24" y="21563"/>
                  <a:pt x="0" y="-37"/>
                  <a:pt x="0" y="0"/>
                </a:cubicBezTo>
                <a:close/>
                <a:moveTo>
                  <a:pt x="0" y="0"/>
                </a:moveTo>
              </a:path>
            </a:pathLst>
          </a:custGeom>
          <a:blipFill dpi="0" rotWithShape="0">
            <a:blip r:embed="rId1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23867" y="580430"/>
            <a:ext cx="3196828" cy="1205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23867" y="2000250"/>
            <a:ext cx="3196828" cy="3312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  <p:sp>
        <p:nvSpPr>
          <p:cNvPr id="12292" name="Oval 4"/>
          <p:cNvSpPr>
            <a:spLocks/>
          </p:cNvSpPr>
          <p:nvPr/>
        </p:nvSpPr>
        <p:spPr bwMode="auto">
          <a:xfrm>
            <a:off x="8429625" y="6625828"/>
            <a:ext cx="44648" cy="44648"/>
          </a:xfrm>
          <a:prstGeom prst="ellipse">
            <a:avLst/>
          </a:pr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866" y="6523137"/>
            <a:ext cx="431974" cy="257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 Box 6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545712" y="6545461"/>
            <a:ext cx="190872" cy="196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64291" tIns="32146" rIns="64291" bIns="32146" numCol="1" anchor="t" anchorCtr="0" compatLnSpc="1">
            <a:prstTxWarp prst="textNoShape">
              <a:avLst/>
            </a:prstTxWarp>
          </a:bodyPr>
          <a:lstStyle>
            <a:lvl1pPr algn="r">
              <a:defRPr sz="800" b="1">
                <a:solidFill>
                  <a:srgbClr val="00675A"/>
                </a:solidFill>
                <a:latin typeface="Futura Condensed" charset="0"/>
                <a:ea typeface="ＭＳ Ｐゴシック" charset="0"/>
                <a:cs typeface="Futura Condensed" charset="0"/>
                <a:sym typeface="Futura Condensed" charset="0"/>
              </a:defRPr>
            </a:lvl1pPr>
            <a:lvl2pPr algn="l"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fld id="{F6057D9C-93F4-064B-AE7D-6DC4F9F8ED27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2295" name="Picture 7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72" y="4929188"/>
            <a:ext cx="535781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9" y="5518547"/>
            <a:ext cx="1026914" cy="102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ransition xmlns:p14="http://schemas.microsoft.com/office/powerpoint/2010/main"/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000">
          <a:solidFill>
            <a:srgbClr val="FFFFFF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30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30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30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30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30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30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30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30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ct val="0"/>
        </a:spcBef>
        <a:spcAft>
          <a:spcPct val="0"/>
        </a:spcAft>
        <a:defRPr sz="17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17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17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17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17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17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17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17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17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031" y="312539"/>
            <a:ext cx="7438430" cy="5152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07344" y="607219"/>
            <a:ext cx="5938242" cy="4705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13315" name="Oval 3"/>
          <p:cNvSpPr>
            <a:spLocks/>
          </p:cNvSpPr>
          <p:nvPr/>
        </p:nvSpPr>
        <p:spPr bwMode="auto">
          <a:xfrm>
            <a:off x="8429625" y="6625828"/>
            <a:ext cx="44648" cy="44648"/>
          </a:xfrm>
          <a:prstGeom prst="ellipse">
            <a:avLst/>
          </a:pr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866" y="6523137"/>
            <a:ext cx="431974" cy="257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5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545712" y="6545461"/>
            <a:ext cx="190872" cy="196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64291" tIns="32146" rIns="64291" bIns="32146" numCol="1" anchor="t" anchorCtr="0" compatLnSpc="1">
            <a:prstTxWarp prst="textNoShape">
              <a:avLst/>
            </a:prstTxWarp>
          </a:bodyPr>
          <a:lstStyle>
            <a:lvl1pPr algn="r">
              <a:defRPr sz="800" b="1">
                <a:solidFill>
                  <a:srgbClr val="00675A"/>
                </a:solidFill>
                <a:latin typeface="Futura Condensed" charset="0"/>
                <a:ea typeface="ＭＳ Ｐゴシック" charset="0"/>
                <a:cs typeface="Futura Condensed" charset="0"/>
                <a:sym typeface="Futura Condensed" charset="0"/>
              </a:defRPr>
            </a:lvl1pPr>
            <a:lvl2pPr algn="l"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fld id="{5D0A0637-6CB4-7F40-A311-AC05E901D8AE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3318" name="Picture 6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72" y="4929188"/>
            <a:ext cx="535781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9" y="5518547"/>
            <a:ext cx="1026914" cy="102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ransition xmlns:p14="http://schemas.microsoft.com/office/powerpoint/2010/main"/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000">
          <a:solidFill>
            <a:srgbClr val="FFFFFF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30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30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30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30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30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30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30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30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ct val="0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589609" y="2053828"/>
            <a:ext cx="5268516" cy="25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14338" name="Oval 2"/>
          <p:cNvSpPr>
            <a:spLocks/>
          </p:cNvSpPr>
          <p:nvPr/>
        </p:nvSpPr>
        <p:spPr bwMode="auto">
          <a:xfrm>
            <a:off x="8429625" y="6625828"/>
            <a:ext cx="44648" cy="44648"/>
          </a:xfrm>
          <a:prstGeom prst="ellipse">
            <a:avLst/>
          </a:pr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866" y="6523137"/>
            <a:ext cx="431974" cy="257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545712" y="6545461"/>
            <a:ext cx="190872" cy="196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64291" tIns="32146" rIns="64291" bIns="32146" numCol="1" anchor="t" anchorCtr="0" compatLnSpc="1">
            <a:prstTxWarp prst="textNoShape">
              <a:avLst/>
            </a:prstTxWarp>
          </a:bodyPr>
          <a:lstStyle>
            <a:lvl1pPr algn="r">
              <a:defRPr sz="800" b="1">
                <a:solidFill>
                  <a:srgbClr val="00675A"/>
                </a:solidFill>
                <a:latin typeface="Futura Condensed" charset="0"/>
                <a:ea typeface="ＭＳ Ｐゴシック" charset="0"/>
                <a:cs typeface="Futura Condensed" charset="0"/>
                <a:sym typeface="Futura Condensed" charset="0"/>
              </a:defRPr>
            </a:lvl1pPr>
            <a:lvl2pPr algn="l"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fld id="{4D25DD0C-72F8-CC48-BB88-17B5122C4985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4341" name="Picture 5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031" y="4705946"/>
            <a:ext cx="759023" cy="75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72" y="4929188"/>
            <a:ext cx="535781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9" y="5518547"/>
            <a:ext cx="1026914" cy="102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ransition xmlns:p14="http://schemas.microsoft.com/office/powerpoint/2010/main"/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500">
          <a:solidFill>
            <a:srgbClr val="005342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25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25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25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25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25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25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25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25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ct val="0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589609" y="580429"/>
            <a:ext cx="5741789" cy="121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89609" y="2009180"/>
            <a:ext cx="5741789" cy="330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  <p:sp>
        <p:nvSpPr>
          <p:cNvPr id="1536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546828" y="6545461"/>
            <a:ext cx="191988" cy="196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64291" tIns="32146" rIns="64291" bIns="32146" numCol="1" anchor="t" anchorCtr="0" compatLnSpc="1">
            <a:prstTxWarp prst="textNoShape">
              <a:avLst/>
            </a:prstTxWarp>
          </a:bodyPr>
          <a:lstStyle>
            <a:lvl1pPr algn="r">
              <a:defRPr sz="800" b="1">
                <a:solidFill>
                  <a:srgbClr val="00675A"/>
                </a:solidFill>
                <a:latin typeface="Futura Condensed" charset="0"/>
                <a:ea typeface="ＭＳ Ｐゴシック" charset="0"/>
                <a:cs typeface="Futura Condensed" charset="0"/>
                <a:sym typeface="Futura Condensed" charset="0"/>
              </a:defRPr>
            </a:lvl1pPr>
            <a:lvl2pPr algn="l"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fld id="{E8EA7004-7C0E-DE45-BBDA-372B14125F1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5364" name="Oval 4"/>
          <p:cNvSpPr>
            <a:spLocks/>
          </p:cNvSpPr>
          <p:nvPr/>
        </p:nvSpPr>
        <p:spPr bwMode="auto">
          <a:xfrm>
            <a:off x="8429625" y="6625828"/>
            <a:ext cx="44648" cy="44648"/>
          </a:xfrm>
          <a:prstGeom prst="ellipse">
            <a:avLst/>
          </a:pr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866" y="6523137"/>
            <a:ext cx="431974" cy="257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031" y="4705946"/>
            <a:ext cx="759023" cy="75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72" y="4929188"/>
            <a:ext cx="535781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9" y="5518547"/>
            <a:ext cx="1026914" cy="102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ransition xmlns:p14="http://schemas.microsoft.com/office/powerpoint/2010/main"/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500">
          <a:solidFill>
            <a:srgbClr val="00675A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2500">
          <a:solidFill>
            <a:srgbClr val="00675A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2500">
          <a:solidFill>
            <a:srgbClr val="00675A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2500">
          <a:solidFill>
            <a:srgbClr val="00675A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2500">
          <a:solidFill>
            <a:srgbClr val="00675A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2500">
          <a:solidFill>
            <a:srgbClr val="00675A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2500">
          <a:solidFill>
            <a:srgbClr val="00675A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2500">
          <a:solidFill>
            <a:srgbClr val="00675A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2500">
          <a:solidFill>
            <a:srgbClr val="00675A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ts val="1266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1pPr>
      <a:lvl2pPr marL="723279" indent="-401822" algn="l" rtl="0" fontAlgn="base">
        <a:spcBef>
          <a:spcPts val="1266"/>
        </a:spcBef>
        <a:spcAft>
          <a:spcPct val="0"/>
        </a:spcAft>
        <a:buClr>
          <a:srgbClr val="004E46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2pPr>
      <a:lvl3pPr marL="1080454" indent="-401822" algn="l" rtl="0" fontAlgn="base">
        <a:spcBef>
          <a:spcPts val="1266"/>
        </a:spcBef>
        <a:spcAft>
          <a:spcPct val="0"/>
        </a:spcAft>
        <a:buClr>
          <a:srgbClr val="004E46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3pPr>
      <a:lvl4pPr marL="1437629" indent="-401822" algn="l" rtl="0" fontAlgn="base">
        <a:spcBef>
          <a:spcPts val="1266"/>
        </a:spcBef>
        <a:spcAft>
          <a:spcPct val="0"/>
        </a:spcAft>
        <a:buClr>
          <a:srgbClr val="004E46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4pPr>
      <a:lvl5pPr marL="1973391" indent="-401822" algn="l" rtl="0" fontAlgn="base">
        <a:spcBef>
          <a:spcPts val="1266"/>
        </a:spcBef>
        <a:spcAft>
          <a:spcPct val="0"/>
        </a:spcAft>
        <a:buClr>
          <a:srgbClr val="004E46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5pPr>
      <a:lvl6pPr marL="2294848" indent="-401822" algn="l" rtl="0" fontAlgn="base">
        <a:spcBef>
          <a:spcPts val="1266"/>
        </a:spcBef>
        <a:spcAft>
          <a:spcPct val="0"/>
        </a:spcAft>
        <a:buClr>
          <a:srgbClr val="004E46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6pPr>
      <a:lvl7pPr marL="2616305" indent="-401822" algn="l" rtl="0" fontAlgn="base">
        <a:spcBef>
          <a:spcPts val="1266"/>
        </a:spcBef>
        <a:spcAft>
          <a:spcPct val="0"/>
        </a:spcAft>
        <a:buClr>
          <a:srgbClr val="004E46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7pPr>
      <a:lvl8pPr marL="2937763" indent="-401822" algn="l" rtl="0" fontAlgn="base">
        <a:spcBef>
          <a:spcPts val="1266"/>
        </a:spcBef>
        <a:spcAft>
          <a:spcPct val="0"/>
        </a:spcAft>
        <a:buClr>
          <a:srgbClr val="004E46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8pPr>
      <a:lvl9pPr marL="3259220" indent="-401822" algn="l" rtl="0" fontAlgn="base">
        <a:spcBef>
          <a:spcPts val="1266"/>
        </a:spcBef>
        <a:spcAft>
          <a:spcPct val="0"/>
        </a:spcAft>
        <a:buClr>
          <a:srgbClr val="004E46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678906" y="580429"/>
            <a:ext cx="1535906" cy="2527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78906" y="3178969"/>
            <a:ext cx="1535906" cy="201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  <p:pic>
        <p:nvPicPr>
          <p:cNvPr id="16387" name="Picture 3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72" y="4929188"/>
            <a:ext cx="535781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9" y="5518547"/>
            <a:ext cx="1026914" cy="102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ransition xmlns:p14="http://schemas.microsoft.com/office/powerpoint/2010/main"/>
  <p:txStyles>
    <p:titleStyle>
      <a:lvl1pPr algn="r" rtl="0" fontAlgn="base">
        <a:spcBef>
          <a:spcPct val="0"/>
        </a:spcBef>
        <a:spcAft>
          <a:spcPct val="0"/>
        </a:spcAft>
        <a:defRPr sz="2500">
          <a:solidFill>
            <a:srgbClr val="FFFFFF"/>
          </a:solidFill>
          <a:latin typeface="+mj-lt"/>
          <a:ea typeface="+mj-ea"/>
          <a:cs typeface="+mj-cs"/>
          <a:sym typeface="Helvetica Neue Light" charset="0"/>
        </a:defRPr>
      </a:lvl1pPr>
      <a:lvl2pPr algn="r" rtl="0" fontAlgn="base">
        <a:spcBef>
          <a:spcPct val="0"/>
        </a:spcBef>
        <a:spcAft>
          <a:spcPct val="0"/>
        </a:spcAft>
        <a:defRPr sz="25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r" rtl="0" fontAlgn="base">
        <a:spcBef>
          <a:spcPct val="0"/>
        </a:spcBef>
        <a:spcAft>
          <a:spcPct val="0"/>
        </a:spcAft>
        <a:defRPr sz="25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r" rtl="0" fontAlgn="base">
        <a:spcBef>
          <a:spcPct val="0"/>
        </a:spcBef>
        <a:spcAft>
          <a:spcPct val="0"/>
        </a:spcAft>
        <a:defRPr sz="25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r" rtl="0" fontAlgn="base">
        <a:spcBef>
          <a:spcPct val="0"/>
        </a:spcBef>
        <a:spcAft>
          <a:spcPct val="0"/>
        </a:spcAft>
        <a:defRPr sz="25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r" rtl="0" fontAlgn="base">
        <a:spcBef>
          <a:spcPct val="0"/>
        </a:spcBef>
        <a:spcAft>
          <a:spcPct val="0"/>
        </a:spcAft>
        <a:defRPr sz="25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r" rtl="0" fontAlgn="base">
        <a:spcBef>
          <a:spcPct val="0"/>
        </a:spcBef>
        <a:spcAft>
          <a:spcPct val="0"/>
        </a:spcAft>
        <a:defRPr sz="25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r" rtl="0" fontAlgn="base">
        <a:spcBef>
          <a:spcPct val="0"/>
        </a:spcBef>
        <a:spcAft>
          <a:spcPct val="0"/>
        </a:spcAft>
        <a:defRPr sz="25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r" rtl="0" fontAlgn="base">
        <a:spcBef>
          <a:spcPct val="0"/>
        </a:spcBef>
        <a:spcAft>
          <a:spcPct val="0"/>
        </a:spcAft>
        <a:defRPr sz="25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r" rtl="0" fontAlgn="base">
        <a:spcBef>
          <a:spcPct val="0"/>
        </a:spcBef>
        <a:spcAft>
          <a:spcPct val="0"/>
        </a:spcAft>
        <a:defRPr sz="14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1pPr>
      <a:lvl2pPr algn="r" rtl="0" fontAlgn="base">
        <a:spcBef>
          <a:spcPct val="0"/>
        </a:spcBef>
        <a:spcAft>
          <a:spcPct val="0"/>
        </a:spcAft>
        <a:defRPr sz="14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2pPr>
      <a:lvl3pPr algn="r" rtl="0" fontAlgn="base">
        <a:spcBef>
          <a:spcPct val="0"/>
        </a:spcBef>
        <a:spcAft>
          <a:spcPct val="0"/>
        </a:spcAft>
        <a:defRPr sz="14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3pPr>
      <a:lvl4pPr algn="r" rtl="0" fontAlgn="base">
        <a:spcBef>
          <a:spcPct val="0"/>
        </a:spcBef>
        <a:spcAft>
          <a:spcPct val="0"/>
        </a:spcAft>
        <a:defRPr sz="14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4pPr>
      <a:lvl5pPr algn="r" rtl="0" fontAlgn="base">
        <a:spcBef>
          <a:spcPct val="0"/>
        </a:spcBef>
        <a:spcAft>
          <a:spcPct val="0"/>
        </a:spcAft>
        <a:defRPr sz="14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5pPr>
      <a:lvl6pPr marL="321457" algn="r" rtl="0" fontAlgn="base">
        <a:spcBef>
          <a:spcPct val="0"/>
        </a:spcBef>
        <a:spcAft>
          <a:spcPct val="0"/>
        </a:spcAft>
        <a:defRPr sz="14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6pPr>
      <a:lvl7pPr marL="642915" algn="r" rtl="0" fontAlgn="base">
        <a:spcBef>
          <a:spcPct val="0"/>
        </a:spcBef>
        <a:spcAft>
          <a:spcPct val="0"/>
        </a:spcAft>
        <a:defRPr sz="14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7pPr>
      <a:lvl8pPr marL="964372" algn="r" rtl="0" fontAlgn="base">
        <a:spcBef>
          <a:spcPct val="0"/>
        </a:spcBef>
        <a:spcAft>
          <a:spcPct val="0"/>
        </a:spcAft>
        <a:defRPr sz="14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8pPr>
      <a:lvl9pPr marL="1285829" algn="r" rtl="0" fontAlgn="base">
        <a:spcBef>
          <a:spcPct val="0"/>
        </a:spcBef>
        <a:spcAft>
          <a:spcPct val="0"/>
        </a:spcAft>
        <a:defRPr sz="14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107781" y="580429"/>
            <a:ext cx="3223617" cy="121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07781" y="2009180"/>
            <a:ext cx="3223617" cy="330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  <p:sp>
        <p:nvSpPr>
          <p:cNvPr id="17411" name="Oval 3"/>
          <p:cNvSpPr>
            <a:spLocks/>
          </p:cNvSpPr>
          <p:nvPr/>
        </p:nvSpPr>
        <p:spPr bwMode="auto">
          <a:xfrm>
            <a:off x="8429625" y="6625828"/>
            <a:ext cx="44648" cy="44648"/>
          </a:xfrm>
          <a:prstGeom prst="ellipse">
            <a:avLst/>
          </a:pr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866" y="6523137"/>
            <a:ext cx="431974" cy="257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5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545712" y="6545461"/>
            <a:ext cx="190872" cy="196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64291" tIns="32146" rIns="64291" bIns="32146" numCol="1" anchor="t" anchorCtr="0" compatLnSpc="1">
            <a:prstTxWarp prst="textNoShape">
              <a:avLst/>
            </a:prstTxWarp>
          </a:bodyPr>
          <a:lstStyle>
            <a:lvl1pPr algn="r">
              <a:defRPr sz="800" b="1">
                <a:solidFill>
                  <a:srgbClr val="00675A"/>
                </a:solidFill>
                <a:latin typeface="Futura Condensed" charset="0"/>
                <a:ea typeface="ＭＳ Ｐゴシック" charset="0"/>
                <a:cs typeface="Futura Condensed" charset="0"/>
                <a:sym typeface="Futura Condensed" charset="0"/>
              </a:defRPr>
            </a:lvl1pPr>
            <a:lvl2pPr algn="l"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fld id="{8B0001B5-9455-2642-B782-BBEA37CB2078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7414" name="Picture 6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72" y="4929188"/>
            <a:ext cx="535781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9" y="5518547"/>
            <a:ext cx="1026914" cy="102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ransition xmlns:p14="http://schemas.microsoft.com/office/powerpoint/2010/main"/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000">
          <a:solidFill>
            <a:srgbClr val="00675A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3000">
          <a:solidFill>
            <a:srgbClr val="00675A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3000">
          <a:solidFill>
            <a:srgbClr val="00675A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3000">
          <a:solidFill>
            <a:srgbClr val="00675A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3000">
          <a:solidFill>
            <a:srgbClr val="00675A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3000">
          <a:solidFill>
            <a:srgbClr val="00675A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3000">
          <a:solidFill>
            <a:srgbClr val="00675A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3000">
          <a:solidFill>
            <a:srgbClr val="00675A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3000">
          <a:solidFill>
            <a:srgbClr val="00675A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55398" indent="-401822" algn="l" rtl="0" fontAlgn="base">
        <a:spcBef>
          <a:spcPts val="1266"/>
        </a:spcBef>
        <a:spcAft>
          <a:spcPct val="0"/>
        </a:spcAft>
        <a:buClr>
          <a:srgbClr val="00675A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1pPr>
      <a:lvl2pPr marL="857220" indent="-401822" algn="l" rtl="0" fontAlgn="base">
        <a:spcBef>
          <a:spcPts val="1266"/>
        </a:spcBef>
        <a:spcAft>
          <a:spcPct val="0"/>
        </a:spcAft>
        <a:buClr>
          <a:srgbClr val="00675A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2pPr>
      <a:lvl3pPr marL="1259041" indent="-401822" algn="l" rtl="0" fontAlgn="base">
        <a:spcBef>
          <a:spcPts val="1266"/>
        </a:spcBef>
        <a:spcAft>
          <a:spcPct val="0"/>
        </a:spcAft>
        <a:buClr>
          <a:srgbClr val="00675A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3pPr>
      <a:lvl4pPr marL="1660863" indent="-401822" algn="l" rtl="0" fontAlgn="base">
        <a:spcBef>
          <a:spcPts val="1266"/>
        </a:spcBef>
        <a:spcAft>
          <a:spcPct val="0"/>
        </a:spcAft>
        <a:buClr>
          <a:srgbClr val="00675A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4pPr>
      <a:lvl5pPr marL="2062684" indent="-401822" algn="l" rtl="0" fontAlgn="base">
        <a:spcBef>
          <a:spcPts val="1266"/>
        </a:spcBef>
        <a:spcAft>
          <a:spcPct val="0"/>
        </a:spcAft>
        <a:buClr>
          <a:srgbClr val="00675A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5pPr>
      <a:lvl6pPr marL="2384142" indent="-401822" algn="l" rtl="0" fontAlgn="base">
        <a:spcBef>
          <a:spcPts val="1266"/>
        </a:spcBef>
        <a:spcAft>
          <a:spcPct val="0"/>
        </a:spcAft>
        <a:buClr>
          <a:srgbClr val="00675A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6pPr>
      <a:lvl7pPr marL="2705599" indent="-401822" algn="l" rtl="0" fontAlgn="base">
        <a:spcBef>
          <a:spcPts val="1266"/>
        </a:spcBef>
        <a:spcAft>
          <a:spcPct val="0"/>
        </a:spcAft>
        <a:buClr>
          <a:srgbClr val="00675A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7pPr>
      <a:lvl8pPr marL="3027056" indent="-401822" algn="l" rtl="0" fontAlgn="base">
        <a:spcBef>
          <a:spcPts val="1266"/>
        </a:spcBef>
        <a:spcAft>
          <a:spcPct val="0"/>
        </a:spcAft>
        <a:buClr>
          <a:srgbClr val="00675A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8pPr>
      <a:lvl9pPr marL="3348514" indent="-401822" algn="l" rtl="0" fontAlgn="base">
        <a:spcBef>
          <a:spcPts val="1266"/>
        </a:spcBef>
        <a:spcAft>
          <a:spcPct val="0"/>
        </a:spcAft>
        <a:buClr>
          <a:srgbClr val="00675A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589609" y="580429"/>
            <a:ext cx="5741789" cy="121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89609" y="2009180"/>
            <a:ext cx="2741414" cy="330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  <p:sp>
        <p:nvSpPr>
          <p:cNvPr id="18435" name="Oval 3"/>
          <p:cNvSpPr>
            <a:spLocks/>
          </p:cNvSpPr>
          <p:nvPr/>
        </p:nvSpPr>
        <p:spPr bwMode="auto">
          <a:xfrm>
            <a:off x="8429625" y="6625828"/>
            <a:ext cx="44648" cy="44648"/>
          </a:xfrm>
          <a:prstGeom prst="ellipse">
            <a:avLst/>
          </a:pr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866" y="6523137"/>
            <a:ext cx="431974" cy="257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031" y="4705946"/>
            <a:ext cx="759023" cy="75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72" y="4929188"/>
            <a:ext cx="535781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9" y="5518547"/>
            <a:ext cx="1026914" cy="102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ransition xmlns:p14="http://schemas.microsoft.com/office/powerpoint/2010/main"/>
  <p:txStyles>
    <p:titleStyle>
      <a:lvl1pPr algn="l" rtl="0" fontAlgn="base">
        <a:spcBef>
          <a:spcPct val="0"/>
        </a:spcBef>
        <a:spcAft>
          <a:spcPct val="0"/>
        </a:spcAft>
        <a:defRPr sz="3000">
          <a:solidFill>
            <a:srgbClr val="005342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30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30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30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30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30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30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30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30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55398" indent="-401822" algn="l" rtl="0" fontAlgn="base">
        <a:spcBef>
          <a:spcPts val="1266"/>
        </a:spcBef>
        <a:spcAft>
          <a:spcPct val="0"/>
        </a:spcAft>
        <a:buClr>
          <a:srgbClr val="005342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1pPr>
      <a:lvl2pPr marL="857220" indent="-401822" algn="l" rtl="0" fontAlgn="base">
        <a:spcBef>
          <a:spcPts val="1266"/>
        </a:spcBef>
        <a:spcAft>
          <a:spcPct val="0"/>
        </a:spcAft>
        <a:buClr>
          <a:srgbClr val="005342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2pPr>
      <a:lvl3pPr marL="1259041" indent="-401822" algn="l" rtl="0" fontAlgn="base">
        <a:spcBef>
          <a:spcPts val="1266"/>
        </a:spcBef>
        <a:spcAft>
          <a:spcPct val="0"/>
        </a:spcAft>
        <a:buClr>
          <a:srgbClr val="005342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3pPr>
      <a:lvl4pPr marL="1660863" indent="-401822" algn="l" rtl="0" fontAlgn="base">
        <a:spcBef>
          <a:spcPts val="1266"/>
        </a:spcBef>
        <a:spcAft>
          <a:spcPct val="0"/>
        </a:spcAft>
        <a:buClr>
          <a:srgbClr val="005342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4pPr>
      <a:lvl5pPr marL="2062684" indent="-401822" algn="l" rtl="0" fontAlgn="base">
        <a:spcBef>
          <a:spcPts val="1266"/>
        </a:spcBef>
        <a:spcAft>
          <a:spcPct val="0"/>
        </a:spcAft>
        <a:buClr>
          <a:srgbClr val="005342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5pPr>
      <a:lvl6pPr marL="2384142" indent="-401822" algn="l" rtl="0" fontAlgn="base">
        <a:spcBef>
          <a:spcPts val="1266"/>
        </a:spcBef>
        <a:spcAft>
          <a:spcPct val="0"/>
        </a:spcAft>
        <a:buClr>
          <a:srgbClr val="005342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6pPr>
      <a:lvl7pPr marL="2705599" indent="-401822" algn="l" rtl="0" fontAlgn="base">
        <a:spcBef>
          <a:spcPts val="1266"/>
        </a:spcBef>
        <a:spcAft>
          <a:spcPct val="0"/>
        </a:spcAft>
        <a:buClr>
          <a:srgbClr val="005342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7pPr>
      <a:lvl8pPr marL="3027056" indent="-401822" algn="l" rtl="0" fontAlgn="base">
        <a:spcBef>
          <a:spcPts val="1266"/>
        </a:spcBef>
        <a:spcAft>
          <a:spcPct val="0"/>
        </a:spcAft>
        <a:buClr>
          <a:srgbClr val="005342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8pPr>
      <a:lvl9pPr marL="3348514" indent="-401822" algn="l" rtl="0" fontAlgn="base">
        <a:spcBef>
          <a:spcPts val="1266"/>
        </a:spcBef>
        <a:spcAft>
          <a:spcPct val="0"/>
        </a:spcAft>
        <a:buClr>
          <a:srgbClr val="005342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589609" y="580429"/>
            <a:ext cx="5741789" cy="121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89609" y="2009180"/>
            <a:ext cx="2741414" cy="330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  <p:sp>
        <p:nvSpPr>
          <p:cNvPr id="19459" name="Oval 3"/>
          <p:cNvSpPr>
            <a:spLocks/>
          </p:cNvSpPr>
          <p:nvPr/>
        </p:nvSpPr>
        <p:spPr bwMode="auto">
          <a:xfrm>
            <a:off x="8429625" y="6625828"/>
            <a:ext cx="44648" cy="44648"/>
          </a:xfrm>
          <a:prstGeom prst="ellipse">
            <a:avLst/>
          </a:pr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866" y="6523137"/>
            <a:ext cx="431974" cy="257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031" y="4705946"/>
            <a:ext cx="759023" cy="75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72" y="4929188"/>
            <a:ext cx="535781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9" y="5518547"/>
            <a:ext cx="1026914" cy="102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</p:sldLayoutIdLst>
  <p:transition xmlns:p14="http://schemas.microsoft.com/office/powerpoint/2010/main"/>
  <p:txStyles>
    <p:titleStyle>
      <a:lvl1pPr algn="l" rtl="0" fontAlgn="base">
        <a:spcBef>
          <a:spcPct val="0"/>
        </a:spcBef>
        <a:spcAft>
          <a:spcPct val="0"/>
        </a:spcAft>
        <a:defRPr sz="3000">
          <a:solidFill>
            <a:srgbClr val="005342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30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30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30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30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30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30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30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30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ts val="1266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1pPr>
      <a:lvl2pPr algn="l" rtl="0" fontAlgn="base">
        <a:spcBef>
          <a:spcPts val="1266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2pPr>
      <a:lvl3pPr algn="l" rtl="0" fontAlgn="base">
        <a:spcBef>
          <a:spcPts val="1266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3pPr>
      <a:lvl4pPr algn="l" rtl="0" fontAlgn="base">
        <a:spcBef>
          <a:spcPts val="1266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4pPr>
      <a:lvl5pPr algn="l" rtl="0" fontAlgn="base">
        <a:spcBef>
          <a:spcPts val="1266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5pPr>
      <a:lvl6pPr marL="321457" algn="l" rtl="0" fontAlgn="base">
        <a:spcBef>
          <a:spcPts val="1266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6pPr>
      <a:lvl7pPr marL="642915" algn="l" rtl="0" fontAlgn="base">
        <a:spcBef>
          <a:spcPts val="1266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7pPr>
      <a:lvl8pPr marL="964372" algn="l" rtl="0" fontAlgn="base">
        <a:spcBef>
          <a:spcPts val="1266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8pPr>
      <a:lvl9pPr marL="1285829" algn="l" rtl="0" fontAlgn="base">
        <a:spcBef>
          <a:spcPts val="1266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589609" y="580429"/>
            <a:ext cx="2348508" cy="121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89609" y="2009180"/>
            <a:ext cx="2348508" cy="3107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  <p:pic>
        <p:nvPicPr>
          <p:cNvPr id="20483" name="Picture 3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031" y="4705946"/>
            <a:ext cx="759023" cy="75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72" y="4929188"/>
            <a:ext cx="535781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9" y="5518547"/>
            <a:ext cx="1026914" cy="102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</p:sldLayoutIdLst>
  <p:transition xmlns:p14="http://schemas.microsoft.com/office/powerpoint/2010/main"/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1pPr>
      <a:lvl2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2pPr>
      <a:lvl3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3pPr>
      <a:lvl4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4pPr>
      <a:lvl5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5pPr>
      <a:lvl6pPr marL="321457"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6pPr>
      <a:lvl7pPr marL="642915"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7pPr>
      <a:lvl8pPr marL="964372"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8pPr>
      <a:lvl9pPr marL="1285829"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72" y="4929188"/>
            <a:ext cx="535781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9" y="5518547"/>
            <a:ext cx="1026914" cy="102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866" y="6523137"/>
            <a:ext cx="431974" cy="257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545712" y="6545461"/>
            <a:ext cx="190872" cy="196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64291" tIns="32146" rIns="64291" bIns="32146" numCol="1" anchor="t" anchorCtr="0" compatLnSpc="1">
            <a:prstTxWarp prst="textNoShape">
              <a:avLst/>
            </a:prstTxWarp>
          </a:bodyPr>
          <a:lstStyle>
            <a:lvl1pPr algn="r">
              <a:defRPr sz="800" b="1">
                <a:solidFill>
                  <a:srgbClr val="005342"/>
                </a:solidFill>
                <a:latin typeface="Futura Condensed" charset="0"/>
                <a:ea typeface="ＭＳ Ｐゴシック" charset="0"/>
                <a:cs typeface="Futura Condensed" charset="0"/>
                <a:sym typeface="Futura Condensed" charset="0"/>
              </a:defRPr>
            </a:lvl1pPr>
            <a:lvl2pPr algn="l"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fld id="{BA1F5080-D7DA-C54C-8C3C-EB65DCE8374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053" name="Oval 5"/>
          <p:cNvSpPr>
            <a:spLocks/>
          </p:cNvSpPr>
          <p:nvPr/>
        </p:nvSpPr>
        <p:spPr bwMode="auto">
          <a:xfrm>
            <a:off x="8429625" y="6625828"/>
            <a:ext cx="44648" cy="44648"/>
          </a:xfrm>
          <a:prstGeom prst="ellipse">
            <a:avLst/>
          </a:pr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ransition xmlns:p14="http://schemas.microsoft.com/office/powerpoint/2010/main"/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1pPr>
      <a:lvl2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2pPr>
      <a:lvl3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3pPr>
      <a:lvl4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4pPr>
      <a:lvl5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5pPr>
      <a:lvl6pPr marL="321457"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6pPr>
      <a:lvl7pPr marL="642915"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7pPr>
      <a:lvl8pPr marL="964372"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8pPr>
      <a:lvl9pPr marL="1285829"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589609" y="580429"/>
            <a:ext cx="5741789" cy="121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89984" y="2000250"/>
            <a:ext cx="2741414" cy="330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516" y="6586761"/>
            <a:ext cx="772418" cy="11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Oval 4"/>
          <p:cNvSpPr>
            <a:spLocks/>
          </p:cNvSpPr>
          <p:nvPr/>
        </p:nvSpPr>
        <p:spPr bwMode="auto">
          <a:xfrm>
            <a:off x="8429625" y="6625828"/>
            <a:ext cx="44648" cy="44648"/>
          </a:xfrm>
          <a:prstGeom prst="ellipse">
            <a:avLst/>
          </a:pr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1509" name="Picture 5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031" y="4705946"/>
            <a:ext cx="759023" cy="75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72" y="4929188"/>
            <a:ext cx="535781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9" y="5518547"/>
            <a:ext cx="1026914" cy="102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ransition xmlns:p14="http://schemas.microsoft.com/office/powerpoint/2010/main"/>
  <p:txStyles>
    <p:titleStyle>
      <a:lvl1pPr algn="l" rtl="0" fontAlgn="base">
        <a:spcBef>
          <a:spcPct val="0"/>
        </a:spcBef>
        <a:spcAft>
          <a:spcPct val="0"/>
        </a:spcAft>
        <a:defRPr sz="3000">
          <a:solidFill>
            <a:srgbClr val="005342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30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30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30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30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30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30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30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30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55398" indent="-401822" algn="l" rtl="0" fontAlgn="base">
        <a:spcBef>
          <a:spcPts val="1266"/>
        </a:spcBef>
        <a:spcAft>
          <a:spcPct val="0"/>
        </a:spcAft>
        <a:buClr>
          <a:srgbClr val="005342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1pPr>
      <a:lvl2pPr marL="857220" indent="-401822" algn="l" rtl="0" fontAlgn="base">
        <a:spcBef>
          <a:spcPts val="1266"/>
        </a:spcBef>
        <a:spcAft>
          <a:spcPct val="0"/>
        </a:spcAft>
        <a:buClr>
          <a:srgbClr val="005342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2pPr>
      <a:lvl3pPr marL="1259041" indent="-401822" algn="l" rtl="0" fontAlgn="base">
        <a:spcBef>
          <a:spcPts val="1266"/>
        </a:spcBef>
        <a:spcAft>
          <a:spcPct val="0"/>
        </a:spcAft>
        <a:buClr>
          <a:srgbClr val="005342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3pPr>
      <a:lvl4pPr marL="1660863" indent="-401822" algn="l" rtl="0" fontAlgn="base">
        <a:spcBef>
          <a:spcPts val="1266"/>
        </a:spcBef>
        <a:spcAft>
          <a:spcPct val="0"/>
        </a:spcAft>
        <a:buClr>
          <a:srgbClr val="005342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4pPr>
      <a:lvl5pPr marL="2062684" indent="-401822" algn="l" rtl="0" fontAlgn="base">
        <a:spcBef>
          <a:spcPts val="1266"/>
        </a:spcBef>
        <a:spcAft>
          <a:spcPct val="0"/>
        </a:spcAft>
        <a:buClr>
          <a:srgbClr val="005342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5pPr>
      <a:lvl6pPr marL="2384142" indent="-401822" algn="l" rtl="0" fontAlgn="base">
        <a:spcBef>
          <a:spcPts val="1266"/>
        </a:spcBef>
        <a:spcAft>
          <a:spcPct val="0"/>
        </a:spcAft>
        <a:buClr>
          <a:srgbClr val="005342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6pPr>
      <a:lvl7pPr marL="2705599" indent="-401822" algn="l" rtl="0" fontAlgn="base">
        <a:spcBef>
          <a:spcPts val="1266"/>
        </a:spcBef>
        <a:spcAft>
          <a:spcPct val="0"/>
        </a:spcAft>
        <a:buClr>
          <a:srgbClr val="005342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7pPr>
      <a:lvl8pPr marL="3027056" indent="-401822" algn="l" rtl="0" fontAlgn="base">
        <a:spcBef>
          <a:spcPts val="1266"/>
        </a:spcBef>
        <a:spcAft>
          <a:spcPct val="0"/>
        </a:spcAft>
        <a:buClr>
          <a:srgbClr val="005342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8pPr>
      <a:lvl9pPr marL="3348514" indent="-401822" algn="l" rtl="0" fontAlgn="base">
        <a:spcBef>
          <a:spcPts val="1266"/>
        </a:spcBef>
        <a:spcAft>
          <a:spcPct val="0"/>
        </a:spcAft>
        <a:buClr>
          <a:srgbClr val="005342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589609" y="580429"/>
            <a:ext cx="5741789" cy="121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89984" y="2000250"/>
            <a:ext cx="2741414" cy="330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516" y="6586761"/>
            <a:ext cx="772418" cy="11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Oval 4"/>
          <p:cNvSpPr>
            <a:spLocks/>
          </p:cNvSpPr>
          <p:nvPr/>
        </p:nvSpPr>
        <p:spPr bwMode="auto">
          <a:xfrm>
            <a:off x="8429625" y="6625828"/>
            <a:ext cx="44648" cy="44648"/>
          </a:xfrm>
          <a:prstGeom prst="ellipse">
            <a:avLst/>
          </a:pr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2533" name="Picture 5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031" y="4705946"/>
            <a:ext cx="759023" cy="75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72" y="4929188"/>
            <a:ext cx="535781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9" y="5518547"/>
            <a:ext cx="1026914" cy="102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</p:sldLayoutIdLst>
  <p:transition xmlns:p14="http://schemas.microsoft.com/office/powerpoint/2010/main"/>
  <p:txStyles>
    <p:titleStyle>
      <a:lvl1pPr algn="l" rtl="0" fontAlgn="base">
        <a:spcBef>
          <a:spcPct val="0"/>
        </a:spcBef>
        <a:spcAft>
          <a:spcPct val="0"/>
        </a:spcAft>
        <a:defRPr sz="3000">
          <a:solidFill>
            <a:srgbClr val="005342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30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30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30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30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30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30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30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30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ts val="1266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1pPr>
      <a:lvl2pPr algn="l" rtl="0" fontAlgn="base">
        <a:spcBef>
          <a:spcPts val="1266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2pPr>
      <a:lvl3pPr algn="l" rtl="0" fontAlgn="base">
        <a:spcBef>
          <a:spcPts val="1266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3pPr>
      <a:lvl4pPr algn="l" rtl="0" fontAlgn="base">
        <a:spcBef>
          <a:spcPts val="1266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4pPr>
      <a:lvl5pPr algn="l" rtl="0" fontAlgn="base">
        <a:spcBef>
          <a:spcPts val="1266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5pPr>
      <a:lvl6pPr marL="321457" algn="l" rtl="0" fontAlgn="base">
        <a:spcBef>
          <a:spcPts val="1266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6pPr>
      <a:lvl7pPr marL="642915" algn="l" rtl="0" fontAlgn="base">
        <a:spcBef>
          <a:spcPts val="1266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7pPr>
      <a:lvl8pPr marL="964372" algn="l" rtl="0" fontAlgn="base">
        <a:spcBef>
          <a:spcPts val="1266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8pPr>
      <a:lvl9pPr marL="1285829" algn="l" rtl="0" fontAlgn="base">
        <a:spcBef>
          <a:spcPts val="1266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589609" y="580429"/>
            <a:ext cx="5741789" cy="121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89609" y="2009180"/>
            <a:ext cx="5741789" cy="3107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  <p:pic>
        <p:nvPicPr>
          <p:cNvPr id="23555" name="Picture 3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031" y="4705946"/>
            <a:ext cx="759023" cy="75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72" y="4929188"/>
            <a:ext cx="535781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9" y="5518547"/>
            <a:ext cx="1026914" cy="102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</p:sldLayoutIdLst>
  <p:transition xmlns:p14="http://schemas.microsoft.com/office/powerpoint/2010/main"/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1pPr>
      <a:lvl2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2pPr>
      <a:lvl3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3pPr>
      <a:lvl4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4pPr>
      <a:lvl5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5pPr>
      <a:lvl6pPr marL="321457"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6pPr>
      <a:lvl7pPr marL="642915"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7pPr>
      <a:lvl8pPr marL="964372"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8pPr>
      <a:lvl9pPr marL="1285829"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89609" y="901898"/>
            <a:ext cx="5741789" cy="421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  <p:pic>
        <p:nvPicPr>
          <p:cNvPr id="24578" name="Picture 2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031" y="4705946"/>
            <a:ext cx="759023" cy="75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72" y="4929188"/>
            <a:ext cx="535781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9" y="5518547"/>
            <a:ext cx="1026914" cy="102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</p:sldLayoutIdLst>
  <p:transition xmlns:p14="http://schemas.microsoft.com/office/powerpoint/2010/main"/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1pPr>
      <a:lvl2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2pPr>
      <a:lvl3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3pPr>
      <a:lvl4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4pPr>
      <a:lvl5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5pPr>
      <a:lvl6pPr marL="321457"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6pPr>
      <a:lvl7pPr marL="642915"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7pPr>
      <a:lvl8pPr marL="964372"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8pPr>
      <a:lvl9pPr marL="1285829"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89609" y="901898"/>
            <a:ext cx="3598664" cy="421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  <p:pic>
        <p:nvPicPr>
          <p:cNvPr id="25602" name="Picture 2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031" y="4705946"/>
            <a:ext cx="759023" cy="75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72" y="4929188"/>
            <a:ext cx="535781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9" y="5518547"/>
            <a:ext cx="1026914" cy="102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</p:sldLayoutIdLst>
  <p:transition xmlns:p14="http://schemas.microsoft.com/office/powerpoint/2010/main"/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1pPr>
      <a:lvl2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2pPr>
      <a:lvl3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3pPr>
      <a:lvl4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4pPr>
      <a:lvl5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5pPr>
      <a:lvl6pPr marL="321457"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6pPr>
      <a:lvl7pPr marL="642915"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7pPr>
      <a:lvl8pPr marL="964372"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8pPr>
      <a:lvl9pPr marL="1285829"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455914" y="580429"/>
            <a:ext cx="3875484" cy="121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55914" y="2009180"/>
            <a:ext cx="3875484" cy="3107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  <p:pic>
        <p:nvPicPr>
          <p:cNvPr id="26627" name="Picture 3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72" y="4929188"/>
            <a:ext cx="535781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9" y="5518547"/>
            <a:ext cx="1026914" cy="102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</p:sldLayoutIdLst>
  <p:transition xmlns:p14="http://schemas.microsoft.com/office/powerpoint/2010/main"/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1pPr>
      <a:lvl2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2pPr>
      <a:lvl3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3pPr>
      <a:lvl4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4pPr>
      <a:lvl5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5pPr>
      <a:lvl6pPr marL="321457"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6pPr>
      <a:lvl7pPr marL="642915"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7pPr>
      <a:lvl8pPr marL="964372"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8pPr>
      <a:lvl9pPr marL="1285829"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303984" y="580429"/>
            <a:ext cx="5027414" cy="121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03984" y="2009180"/>
            <a:ext cx="5027414" cy="3107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  <p:pic>
        <p:nvPicPr>
          <p:cNvPr id="27651" name="Picture 3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72" y="4929188"/>
            <a:ext cx="535781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9" y="5518547"/>
            <a:ext cx="1026914" cy="102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</p:sldLayoutIdLst>
  <p:transition xmlns:p14="http://schemas.microsoft.com/office/powerpoint/2010/main"/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1pPr>
      <a:lvl2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2pPr>
      <a:lvl3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3pPr>
      <a:lvl4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4pPr>
      <a:lvl5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5pPr>
      <a:lvl6pPr marL="321457"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6pPr>
      <a:lvl7pPr marL="642915"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7pPr>
      <a:lvl8pPr marL="964372"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8pPr>
      <a:lvl9pPr marL="1285829"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Freeform 1"/>
          <p:cNvSpPr>
            <a:spLocks/>
          </p:cNvSpPr>
          <p:nvPr/>
        </p:nvSpPr>
        <p:spPr bwMode="auto">
          <a:xfrm>
            <a:off x="1393032" y="312539"/>
            <a:ext cx="2793876" cy="5152430"/>
          </a:xfrm>
          <a:custGeom>
            <a:avLst/>
            <a:gdLst>
              <a:gd name="T0" fmla="*/ 0 w 21600"/>
              <a:gd name="T1" fmla="*/ 1048 h 21600"/>
              <a:gd name="T2" fmla="*/ 1932 w 21600"/>
              <a:gd name="T3" fmla="*/ 0 h 21600"/>
              <a:gd name="T4" fmla="*/ 19668 w 21600"/>
              <a:gd name="T5" fmla="*/ 0 h 21600"/>
              <a:gd name="T6" fmla="*/ 21600 w 21600"/>
              <a:gd name="T7" fmla="*/ 1048 h 21600"/>
              <a:gd name="T8" fmla="*/ 21600 w 21600"/>
              <a:gd name="T9" fmla="*/ 20552 h 21600"/>
              <a:gd name="T10" fmla="*/ 19668 w 21600"/>
              <a:gd name="T11" fmla="*/ 21600 h 21600"/>
              <a:gd name="T12" fmla="*/ 0 w 21600"/>
              <a:gd name="T13" fmla="*/ 21600 h 21600"/>
              <a:gd name="T14" fmla="*/ 0 w 21600"/>
              <a:gd name="T15" fmla="*/ 1048 h 21600"/>
              <a:gd name="T16" fmla="*/ 0 w 21600"/>
              <a:gd name="T17" fmla="*/ 1048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1048"/>
                </a:moveTo>
                <a:cubicBezTo>
                  <a:pt x="0" y="469"/>
                  <a:pt x="865" y="0"/>
                  <a:pt x="1932" y="0"/>
                </a:cubicBezTo>
                <a:lnTo>
                  <a:pt x="19668" y="0"/>
                </a:lnTo>
                <a:cubicBezTo>
                  <a:pt x="20735" y="0"/>
                  <a:pt x="21600" y="469"/>
                  <a:pt x="21600" y="1048"/>
                </a:cubicBezTo>
                <a:lnTo>
                  <a:pt x="21600" y="20552"/>
                </a:lnTo>
                <a:cubicBezTo>
                  <a:pt x="21600" y="21131"/>
                  <a:pt x="20735" y="21600"/>
                  <a:pt x="19668" y="21600"/>
                </a:cubicBezTo>
                <a:lnTo>
                  <a:pt x="0" y="21600"/>
                </a:lnTo>
                <a:cubicBezTo>
                  <a:pt x="35" y="21600"/>
                  <a:pt x="0" y="1048"/>
                  <a:pt x="0" y="1048"/>
                </a:cubicBezTo>
                <a:close/>
                <a:moveTo>
                  <a:pt x="0" y="1048"/>
                </a:moveTo>
              </a:path>
            </a:pathLst>
          </a:custGeom>
          <a:solidFill>
            <a:srgbClr val="60A2D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07344" y="580430"/>
            <a:ext cx="2375297" cy="4723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0" y="776883"/>
            <a:ext cx="3759398" cy="4339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  <p:pic>
        <p:nvPicPr>
          <p:cNvPr id="28676" name="Picture 4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72" y="4929188"/>
            <a:ext cx="535781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9" y="5518547"/>
            <a:ext cx="1026914" cy="102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</p:sldLayoutIdLst>
  <p:transition xmlns:p14="http://schemas.microsoft.com/office/powerpoint/2010/main"/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1pPr>
      <a:lvl2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2pPr>
      <a:lvl3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3pPr>
      <a:lvl4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4pPr>
      <a:lvl5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5pPr>
      <a:lvl6pPr marL="321457"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6pPr>
      <a:lvl7pPr marL="642915"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7pPr>
      <a:lvl8pPr marL="964372"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8pPr>
      <a:lvl9pPr marL="1285829"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72062" y="580429"/>
            <a:ext cx="3259336" cy="121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72062" y="2009180"/>
            <a:ext cx="3259336" cy="3107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  <p:pic>
        <p:nvPicPr>
          <p:cNvPr id="29699" name="Picture 3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72" y="4929188"/>
            <a:ext cx="535781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9" y="5518547"/>
            <a:ext cx="1026914" cy="102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</p:sldLayoutIdLst>
  <p:transition xmlns:p14="http://schemas.microsoft.com/office/powerpoint/2010/main"/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1pPr>
      <a:lvl2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2pPr>
      <a:lvl3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3pPr>
      <a:lvl4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4pPr>
      <a:lvl5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5pPr>
      <a:lvl6pPr marL="321457"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6pPr>
      <a:lvl7pPr marL="642915"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7pPr>
      <a:lvl8pPr marL="964372"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8pPr>
      <a:lvl9pPr marL="1285829"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72" y="4929188"/>
            <a:ext cx="535781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2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9" y="5518547"/>
            <a:ext cx="1026914" cy="102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16" r:id="rId5"/>
    <p:sldLayoutId id="2147484017" r:id="rId6"/>
    <p:sldLayoutId id="2147484018" r:id="rId7"/>
    <p:sldLayoutId id="2147484019" r:id="rId8"/>
    <p:sldLayoutId id="2147484020" r:id="rId9"/>
    <p:sldLayoutId id="2147484021" r:id="rId10"/>
    <p:sldLayoutId id="2147484022" r:id="rId11"/>
  </p:sldLayoutIdLst>
  <p:transition xmlns:p14="http://schemas.microsoft.com/office/powerpoint/2010/main"/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1pPr>
      <a:lvl2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2pPr>
      <a:lvl3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3pPr>
      <a:lvl4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4pPr>
      <a:lvl5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5pPr>
      <a:lvl6pPr marL="321457"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6pPr>
      <a:lvl7pPr marL="642915"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7pPr>
      <a:lvl8pPr marL="964372"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8pPr>
      <a:lvl9pPr marL="1285829"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607344" y="5643562"/>
            <a:ext cx="6715125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3074" name="Oval 2"/>
          <p:cNvSpPr>
            <a:spLocks/>
          </p:cNvSpPr>
          <p:nvPr/>
        </p:nvSpPr>
        <p:spPr bwMode="auto">
          <a:xfrm>
            <a:off x="8429625" y="6625828"/>
            <a:ext cx="44648" cy="44648"/>
          </a:xfrm>
          <a:prstGeom prst="ellipse">
            <a:avLst/>
          </a:pr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866" y="6523137"/>
            <a:ext cx="431974" cy="257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545712" y="6545461"/>
            <a:ext cx="190872" cy="196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64291" tIns="32146" rIns="64291" bIns="32146" numCol="1" anchor="t" anchorCtr="0" compatLnSpc="1">
            <a:prstTxWarp prst="textNoShape">
              <a:avLst/>
            </a:prstTxWarp>
          </a:bodyPr>
          <a:lstStyle>
            <a:lvl1pPr algn="r">
              <a:defRPr sz="800" b="1">
                <a:solidFill>
                  <a:srgbClr val="00675A"/>
                </a:solidFill>
                <a:latin typeface="Futura Condensed" charset="0"/>
                <a:ea typeface="ＭＳ Ｐゴシック" charset="0"/>
                <a:cs typeface="Futura Condensed" charset="0"/>
                <a:sym typeface="Futura Condensed" charset="0"/>
              </a:defRPr>
            </a:lvl1pPr>
            <a:lvl2pPr algn="l"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fld id="{C641005F-5DB3-CE41-9A4C-E0F2F6572FA5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3077" name="Picture 5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72" y="4929188"/>
            <a:ext cx="535781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9" y="5518547"/>
            <a:ext cx="1026914" cy="102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 xmlns:p14="http://schemas.microsoft.com/office/powerpoint/2010/main"/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500">
          <a:solidFill>
            <a:srgbClr val="00675A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2500">
          <a:solidFill>
            <a:srgbClr val="00675A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2500">
          <a:solidFill>
            <a:srgbClr val="00675A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2500">
          <a:solidFill>
            <a:srgbClr val="00675A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2500">
          <a:solidFill>
            <a:srgbClr val="00675A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2500">
          <a:solidFill>
            <a:srgbClr val="00675A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2500">
          <a:solidFill>
            <a:srgbClr val="00675A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2500">
          <a:solidFill>
            <a:srgbClr val="00675A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2500">
          <a:solidFill>
            <a:srgbClr val="00675A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ct val="0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72" y="4929188"/>
            <a:ext cx="535781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2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9" y="5518547"/>
            <a:ext cx="1026914" cy="102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</p:sldLayoutIdLst>
  <p:transition xmlns:p14="http://schemas.microsoft.com/office/powerpoint/2010/main"/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1pPr>
      <a:lvl2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2pPr>
      <a:lvl3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3pPr>
      <a:lvl4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4pPr>
      <a:lvl5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5pPr>
      <a:lvl6pPr marL="321457"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6pPr>
      <a:lvl7pPr marL="642915"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7pPr>
      <a:lvl8pPr marL="964372"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8pPr>
      <a:lvl9pPr marL="1285829"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268641" y="580429"/>
            <a:ext cx="2062758" cy="121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68641" y="2009180"/>
            <a:ext cx="2062758" cy="3107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  <p:pic>
        <p:nvPicPr>
          <p:cNvPr id="32771" name="Picture 3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72" y="4929188"/>
            <a:ext cx="535781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9" y="5518547"/>
            <a:ext cx="1026914" cy="102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  <p:sldLayoutId id="2147484035" r:id="rId2"/>
    <p:sldLayoutId id="2147484036" r:id="rId3"/>
    <p:sldLayoutId id="2147484037" r:id="rId4"/>
    <p:sldLayoutId id="2147484038" r:id="rId5"/>
    <p:sldLayoutId id="2147484039" r:id="rId6"/>
    <p:sldLayoutId id="2147484040" r:id="rId7"/>
    <p:sldLayoutId id="2147484041" r:id="rId8"/>
    <p:sldLayoutId id="2147484042" r:id="rId9"/>
    <p:sldLayoutId id="2147484043" r:id="rId10"/>
    <p:sldLayoutId id="2147484044" r:id="rId11"/>
  </p:sldLayoutIdLst>
  <p:transition xmlns:p14="http://schemas.microsoft.com/office/powerpoint/2010/main"/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rgbClr val="00675A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rgbClr val="00675A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rgbClr val="00675A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rgbClr val="00675A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rgbClr val="00675A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3400">
          <a:solidFill>
            <a:srgbClr val="00675A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3400">
          <a:solidFill>
            <a:srgbClr val="00675A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3400">
          <a:solidFill>
            <a:srgbClr val="00675A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3400">
          <a:solidFill>
            <a:srgbClr val="00675A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1pPr>
      <a:lvl2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2pPr>
      <a:lvl3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3pPr>
      <a:lvl4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4pPr>
      <a:lvl5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5pPr>
      <a:lvl6pPr marL="321457"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6pPr>
      <a:lvl7pPr marL="642915"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7pPr>
      <a:lvl8pPr marL="964372"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8pPr>
      <a:lvl9pPr marL="1285829"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268641" y="580429"/>
            <a:ext cx="2062758" cy="121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68641" y="2009180"/>
            <a:ext cx="2062758" cy="3107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  <p:pic>
        <p:nvPicPr>
          <p:cNvPr id="33795" name="Picture 3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72" y="4929188"/>
            <a:ext cx="535781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9" y="5518547"/>
            <a:ext cx="1026914" cy="102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ransition xmlns:p14="http://schemas.microsoft.com/office/powerpoint/2010/main"/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1pPr>
      <a:lvl2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2pPr>
      <a:lvl3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3pPr>
      <a:lvl4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4pPr>
      <a:lvl5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5pPr>
      <a:lvl6pPr marL="321457"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6pPr>
      <a:lvl7pPr marL="642915"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7pPr>
      <a:lvl8pPr marL="964372"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8pPr>
      <a:lvl9pPr marL="1285829"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031" y="312539"/>
            <a:ext cx="7438430" cy="5152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7344" y="5643562"/>
            <a:ext cx="5938242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607344" y="1893094"/>
            <a:ext cx="5938242" cy="3420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080" y="5621239"/>
            <a:ext cx="876225" cy="100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72" y="4929188"/>
            <a:ext cx="535781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9" y="5518547"/>
            <a:ext cx="1026914" cy="102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  <p:sldLayoutId id="2147484057" r:id="rId2"/>
    <p:sldLayoutId id="2147484058" r:id="rId3"/>
    <p:sldLayoutId id="2147484059" r:id="rId4"/>
    <p:sldLayoutId id="2147484060" r:id="rId5"/>
    <p:sldLayoutId id="2147484061" r:id="rId6"/>
    <p:sldLayoutId id="2147484062" r:id="rId7"/>
    <p:sldLayoutId id="2147484063" r:id="rId8"/>
    <p:sldLayoutId id="2147484064" r:id="rId9"/>
    <p:sldLayoutId id="2147484065" r:id="rId10"/>
    <p:sldLayoutId id="2147484066" r:id="rId11"/>
  </p:sldLayoutIdLst>
  <p:transition xmlns:p14="http://schemas.microsoft.com/office/powerpoint/2010/main"/>
  <p:txStyles>
    <p:titleStyle>
      <a:lvl1pPr algn="l" rtl="0" fontAlgn="base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ct val="0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268641" y="580429"/>
            <a:ext cx="2062758" cy="121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68641" y="2009180"/>
            <a:ext cx="2062758" cy="3107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  <p:pic>
        <p:nvPicPr>
          <p:cNvPr id="35843" name="Picture 3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72" y="4929188"/>
            <a:ext cx="535781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9" y="5518547"/>
            <a:ext cx="1026914" cy="102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  <p:sldLayoutId id="2147484074" r:id="rId8"/>
    <p:sldLayoutId id="2147484075" r:id="rId9"/>
    <p:sldLayoutId id="2147484076" r:id="rId10"/>
    <p:sldLayoutId id="2147484077" r:id="rId11"/>
  </p:sldLayoutIdLst>
  <p:transition xmlns:p14="http://schemas.microsoft.com/office/powerpoint/2010/main"/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34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1pPr>
      <a:lvl2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2pPr>
      <a:lvl3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3pPr>
      <a:lvl4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4pPr>
      <a:lvl5pPr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5pPr>
      <a:lvl6pPr marL="321457"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6pPr>
      <a:lvl7pPr marL="642915"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7pPr>
      <a:lvl8pPr marL="964372"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8pPr>
      <a:lvl9pPr marL="1285829" algn="l" rtl="0" fontAlgn="base">
        <a:spcBef>
          <a:spcPts val="1266"/>
        </a:spcBef>
        <a:spcAft>
          <a:spcPct val="0"/>
        </a:spcAft>
        <a:defRPr sz="15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72062" y="580429"/>
            <a:ext cx="3259336" cy="121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72062" y="2009180"/>
            <a:ext cx="3259336" cy="3107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  <p:pic>
        <p:nvPicPr>
          <p:cNvPr id="36867" name="Picture 3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72" y="4929188"/>
            <a:ext cx="535781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9" y="5518547"/>
            <a:ext cx="1026914" cy="102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</p:sldLayoutIdLst>
  <p:transition xmlns:p14="http://schemas.microsoft.com/office/powerpoint/2010/main"/>
  <p:txStyles>
    <p:titleStyle>
      <a:lvl1pPr algn="l" rtl="0" fontAlgn="base">
        <a:spcBef>
          <a:spcPct val="0"/>
        </a:spcBef>
        <a:spcAft>
          <a:spcPct val="0"/>
        </a:spcAft>
        <a:defRPr sz="4500">
          <a:solidFill>
            <a:srgbClr val="00675A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4500">
          <a:solidFill>
            <a:srgbClr val="00675A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4500">
          <a:solidFill>
            <a:srgbClr val="00675A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4500">
          <a:solidFill>
            <a:srgbClr val="00675A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4500">
          <a:solidFill>
            <a:srgbClr val="00675A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4500">
          <a:solidFill>
            <a:srgbClr val="00675A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4500">
          <a:solidFill>
            <a:srgbClr val="00675A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4500">
          <a:solidFill>
            <a:srgbClr val="00675A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4500">
          <a:solidFill>
            <a:srgbClr val="00675A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ts val="1266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1pPr>
      <a:lvl2pPr algn="l" rtl="0" fontAlgn="base">
        <a:spcBef>
          <a:spcPts val="1266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2pPr>
      <a:lvl3pPr algn="l" rtl="0" fontAlgn="base">
        <a:spcBef>
          <a:spcPts val="1266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3pPr>
      <a:lvl4pPr algn="l" rtl="0" fontAlgn="base">
        <a:spcBef>
          <a:spcPts val="1266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4pPr>
      <a:lvl5pPr algn="l" rtl="0" fontAlgn="base">
        <a:spcBef>
          <a:spcPts val="1266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5pPr>
      <a:lvl6pPr marL="321457" algn="l" rtl="0" fontAlgn="base">
        <a:spcBef>
          <a:spcPts val="1266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6pPr>
      <a:lvl7pPr marL="642915" algn="l" rtl="0" fontAlgn="base">
        <a:spcBef>
          <a:spcPts val="1266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7pPr>
      <a:lvl8pPr marL="964372" algn="l" rtl="0" fontAlgn="base">
        <a:spcBef>
          <a:spcPts val="1266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8pPr>
      <a:lvl9pPr marL="1285829" algn="l" rtl="0" fontAlgn="base">
        <a:spcBef>
          <a:spcPts val="1266"/>
        </a:spcBef>
        <a:spcAft>
          <a:spcPct val="0"/>
        </a:spcAft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589609" y="580430"/>
            <a:ext cx="5741789" cy="589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pic>
        <p:nvPicPr>
          <p:cNvPr id="37890" name="Picture 2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031" y="4705946"/>
            <a:ext cx="759023" cy="75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72" y="4929188"/>
            <a:ext cx="535781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9" y="5518547"/>
            <a:ext cx="1026914" cy="102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  <p:sldLayoutId id="2147484098" r:id="rId10"/>
    <p:sldLayoutId id="2147484099" r:id="rId11"/>
  </p:sldLayoutIdLst>
  <p:transition xmlns:p14="http://schemas.microsoft.com/office/powerpoint/2010/main"/>
  <p:txStyles>
    <p:titleStyle>
      <a:lvl1pPr algn="l" rtl="0" fontAlgn="base">
        <a:spcBef>
          <a:spcPct val="0"/>
        </a:spcBef>
        <a:spcAft>
          <a:spcPct val="0"/>
        </a:spcAft>
        <a:defRPr sz="2100">
          <a:solidFill>
            <a:srgbClr val="60A2D0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21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21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21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21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21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21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21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21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91115" indent="-401822" algn="l" rtl="0" fontAlgn="base">
        <a:spcBef>
          <a:spcPts val="1266"/>
        </a:spcBef>
        <a:spcAft>
          <a:spcPct val="0"/>
        </a:spcAft>
        <a:buClr>
          <a:srgbClr val="60A2D0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1pPr>
      <a:lvl2pPr marL="892937" indent="-401822" algn="l" rtl="0" fontAlgn="base">
        <a:spcBef>
          <a:spcPts val="1266"/>
        </a:spcBef>
        <a:spcAft>
          <a:spcPct val="0"/>
        </a:spcAft>
        <a:buClr>
          <a:srgbClr val="60A2D0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2pPr>
      <a:lvl3pPr marL="1294759" indent="-401822" algn="l" rtl="0" fontAlgn="base">
        <a:spcBef>
          <a:spcPts val="1266"/>
        </a:spcBef>
        <a:spcAft>
          <a:spcPct val="0"/>
        </a:spcAft>
        <a:buClr>
          <a:srgbClr val="60A2D0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3pPr>
      <a:lvl4pPr marL="1696580" indent="-401822" algn="l" rtl="0" fontAlgn="base">
        <a:spcBef>
          <a:spcPts val="1266"/>
        </a:spcBef>
        <a:spcAft>
          <a:spcPct val="0"/>
        </a:spcAft>
        <a:buClr>
          <a:srgbClr val="60A2D0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4pPr>
      <a:lvl5pPr marL="2098402" indent="-401822" algn="l" rtl="0" fontAlgn="base">
        <a:spcBef>
          <a:spcPts val="1266"/>
        </a:spcBef>
        <a:spcAft>
          <a:spcPct val="0"/>
        </a:spcAft>
        <a:buClr>
          <a:srgbClr val="60A2D0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5pPr>
      <a:lvl6pPr marL="2419859" indent="-401822" algn="l" rtl="0" fontAlgn="base">
        <a:spcBef>
          <a:spcPts val="1266"/>
        </a:spcBef>
        <a:spcAft>
          <a:spcPct val="0"/>
        </a:spcAft>
        <a:buClr>
          <a:srgbClr val="60A2D0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6pPr>
      <a:lvl7pPr marL="2741317" indent="-401822" algn="l" rtl="0" fontAlgn="base">
        <a:spcBef>
          <a:spcPts val="1266"/>
        </a:spcBef>
        <a:spcAft>
          <a:spcPct val="0"/>
        </a:spcAft>
        <a:buClr>
          <a:srgbClr val="60A2D0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7pPr>
      <a:lvl8pPr marL="3062774" indent="-401822" algn="l" rtl="0" fontAlgn="base">
        <a:spcBef>
          <a:spcPts val="1266"/>
        </a:spcBef>
        <a:spcAft>
          <a:spcPct val="0"/>
        </a:spcAft>
        <a:buClr>
          <a:srgbClr val="60A2D0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8pPr>
      <a:lvl9pPr marL="3384231" indent="-401822" algn="l" rtl="0" fontAlgn="base">
        <a:spcBef>
          <a:spcPts val="1266"/>
        </a:spcBef>
        <a:spcAft>
          <a:spcPct val="0"/>
        </a:spcAft>
        <a:buClr>
          <a:srgbClr val="60A2D0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589609" y="580430"/>
            <a:ext cx="5741789" cy="589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pic>
        <p:nvPicPr>
          <p:cNvPr id="38914" name="Picture 2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031" y="4705946"/>
            <a:ext cx="759023" cy="75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72" y="4929188"/>
            <a:ext cx="535781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9" y="5518547"/>
            <a:ext cx="1026914" cy="102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transition xmlns:p14="http://schemas.microsoft.com/office/powerpoint/2010/main"/>
  <p:txStyles>
    <p:titleStyle>
      <a:lvl1pPr algn="l" rtl="0" fontAlgn="base">
        <a:spcBef>
          <a:spcPct val="0"/>
        </a:spcBef>
        <a:spcAft>
          <a:spcPct val="0"/>
        </a:spcAft>
        <a:defRPr sz="2100">
          <a:solidFill>
            <a:srgbClr val="60A2D0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21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21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21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21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21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21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21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21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91115" indent="-401822" algn="l" rtl="0" fontAlgn="base">
        <a:spcBef>
          <a:spcPts val="1266"/>
        </a:spcBef>
        <a:spcAft>
          <a:spcPct val="0"/>
        </a:spcAft>
        <a:buClr>
          <a:srgbClr val="60A2D0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1pPr>
      <a:lvl2pPr marL="892937" indent="-401822" algn="l" rtl="0" fontAlgn="base">
        <a:spcBef>
          <a:spcPts val="1266"/>
        </a:spcBef>
        <a:spcAft>
          <a:spcPct val="0"/>
        </a:spcAft>
        <a:buClr>
          <a:srgbClr val="60A2D0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2pPr>
      <a:lvl3pPr marL="1294759" indent="-401822" algn="l" rtl="0" fontAlgn="base">
        <a:spcBef>
          <a:spcPts val="1266"/>
        </a:spcBef>
        <a:spcAft>
          <a:spcPct val="0"/>
        </a:spcAft>
        <a:buClr>
          <a:srgbClr val="60A2D0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3pPr>
      <a:lvl4pPr marL="1696580" indent="-401822" algn="l" rtl="0" fontAlgn="base">
        <a:spcBef>
          <a:spcPts val="1266"/>
        </a:spcBef>
        <a:spcAft>
          <a:spcPct val="0"/>
        </a:spcAft>
        <a:buClr>
          <a:srgbClr val="60A2D0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4pPr>
      <a:lvl5pPr marL="2098402" indent="-401822" algn="l" rtl="0" fontAlgn="base">
        <a:spcBef>
          <a:spcPts val="1266"/>
        </a:spcBef>
        <a:spcAft>
          <a:spcPct val="0"/>
        </a:spcAft>
        <a:buClr>
          <a:srgbClr val="60A2D0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5pPr>
      <a:lvl6pPr marL="2419859" indent="-401822" algn="l" rtl="0" fontAlgn="base">
        <a:spcBef>
          <a:spcPts val="1266"/>
        </a:spcBef>
        <a:spcAft>
          <a:spcPct val="0"/>
        </a:spcAft>
        <a:buClr>
          <a:srgbClr val="60A2D0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6pPr>
      <a:lvl7pPr marL="2741317" indent="-401822" algn="l" rtl="0" fontAlgn="base">
        <a:spcBef>
          <a:spcPts val="1266"/>
        </a:spcBef>
        <a:spcAft>
          <a:spcPct val="0"/>
        </a:spcAft>
        <a:buClr>
          <a:srgbClr val="60A2D0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7pPr>
      <a:lvl8pPr marL="3062774" indent="-401822" algn="l" rtl="0" fontAlgn="base">
        <a:spcBef>
          <a:spcPts val="1266"/>
        </a:spcBef>
        <a:spcAft>
          <a:spcPct val="0"/>
        </a:spcAft>
        <a:buClr>
          <a:srgbClr val="60A2D0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8pPr>
      <a:lvl9pPr marL="3384231" indent="-401822" algn="l" rtl="0" fontAlgn="base">
        <a:spcBef>
          <a:spcPts val="1266"/>
        </a:spcBef>
        <a:spcAft>
          <a:spcPct val="0"/>
        </a:spcAft>
        <a:buClr>
          <a:srgbClr val="60A2D0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Freeform 1"/>
          <p:cNvSpPr>
            <a:spLocks/>
          </p:cNvSpPr>
          <p:nvPr/>
        </p:nvSpPr>
        <p:spPr bwMode="auto">
          <a:xfrm>
            <a:off x="1393032" y="312539"/>
            <a:ext cx="2793876" cy="5152430"/>
          </a:xfrm>
          <a:custGeom>
            <a:avLst/>
            <a:gdLst>
              <a:gd name="T0" fmla="*/ 0 w 21600"/>
              <a:gd name="T1" fmla="*/ 1048 h 21600"/>
              <a:gd name="T2" fmla="*/ 1932 w 21600"/>
              <a:gd name="T3" fmla="*/ 0 h 21600"/>
              <a:gd name="T4" fmla="*/ 19668 w 21600"/>
              <a:gd name="T5" fmla="*/ 0 h 21600"/>
              <a:gd name="T6" fmla="*/ 21600 w 21600"/>
              <a:gd name="T7" fmla="*/ 1048 h 21600"/>
              <a:gd name="T8" fmla="*/ 21600 w 21600"/>
              <a:gd name="T9" fmla="*/ 20552 h 21600"/>
              <a:gd name="T10" fmla="*/ 19668 w 21600"/>
              <a:gd name="T11" fmla="*/ 21600 h 21600"/>
              <a:gd name="T12" fmla="*/ 0 w 21600"/>
              <a:gd name="T13" fmla="*/ 21600 h 21600"/>
              <a:gd name="T14" fmla="*/ 0 w 21600"/>
              <a:gd name="T15" fmla="*/ 1048 h 21600"/>
              <a:gd name="T16" fmla="*/ 0 w 21600"/>
              <a:gd name="T17" fmla="*/ 1048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1048"/>
                </a:moveTo>
                <a:cubicBezTo>
                  <a:pt x="0" y="469"/>
                  <a:pt x="865" y="0"/>
                  <a:pt x="1932" y="0"/>
                </a:cubicBezTo>
                <a:lnTo>
                  <a:pt x="19668" y="0"/>
                </a:lnTo>
                <a:cubicBezTo>
                  <a:pt x="20735" y="0"/>
                  <a:pt x="21600" y="469"/>
                  <a:pt x="21600" y="1048"/>
                </a:cubicBezTo>
                <a:lnTo>
                  <a:pt x="21600" y="20552"/>
                </a:lnTo>
                <a:cubicBezTo>
                  <a:pt x="21600" y="21131"/>
                  <a:pt x="20735" y="21600"/>
                  <a:pt x="19668" y="21600"/>
                </a:cubicBezTo>
                <a:lnTo>
                  <a:pt x="0" y="21600"/>
                </a:lnTo>
                <a:cubicBezTo>
                  <a:pt x="35" y="21600"/>
                  <a:pt x="0" y="1048"/>
                  <a:pt x="0" y="1048"/>
                </a:cubicBezTo>
                <a:close/>
                <a:moveTo>
                  <a:pt x="0" y="1048"/>
                </a:moveTo>
              </a:path>
            </a:pathLst>
          </a:custGeom>
          <a:solidFill>
            <a:srgbClr val="00675A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25203" y="580430"/>
            <a:ext cx="2134195" cy="4723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0930" y="580430"/>
            <a:ext cx="3750469" cy="4723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  <p:sp>
        <p:nvSpPr>
          <p:cNvPr id="39940" name="Oval 4"/>
          <p:cNvSpPr>
            <a:spLocks/>
          </p:cNvSpPr>
          <p:nvPr/>
        </p:nvSpPr>
        <p:spPr bwMode="auto">
          <a:xfrm>
            <a:off x="8429625" y="6625828"/>
            <a:ext cx="44648" cy="44648"/>
          </a:xfrm>
          <a:prstGeom prst="ellipse">
            <a:avLst/>
          </a:pr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866" y="6523137"/>
            <a:ext cx="431974" cy="257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6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72" y="4929188"/>
            <a:ext cx="535781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7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9" y="5518547"/>
            <a:ext cx="1026914" cy="102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  <p:sldLayoutId id="2147484114" r:id="rId4"/>
    <p:sldLayoutId id="2147484115" r:id="rId5"/>
    <p:sldLayoutId id="2147484116" r:id="rId6"/>
    <p:sldLayoutId id="2147484117" r:id="rId7"/>
    <p:sldLayoutId id="2147484118" r:id="rId8"/>
    <p:sldLayoutId id="2147484119" r:id="rId9"/>
    <p:sldLayoutId id="2147484120" r:id="rId10"/>
    <p:sldLayoutId id="2147484121" r:id="rId11"/>
  </p:sldLayoutIdLst>
  <p:transition xmlns:p14="http://schemas.microsoft.com/office/powerpoint/2010/main"/>
  <p:txStyles>
    <p:titleStyle>
      <a:lvl1pPr algn="l" rtl="0" fontAlgn="base">
        <a:spcBef>
          <a:spcPct val="0"/>
        </a:spcBef>
        <a:spcAft>
          <a:spcPct val="0"/>
        </a:spcAft>
        <a:defRPr sz="3000">
          <a:solidFill>
            <a:srgbClr val="FFFFFF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30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30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30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30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30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30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30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30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55398" indent="-401822" algn="l" rtl="0" fontAlgn="base">
        <a:spcBef>
          <a:spcPts val="1266"/>
        </a:spcBef>
        <a:spcAft>
          <a:spcPct val="0"/>
        </a:spcAft>
        <a:buClr>
          <a:srgbClr val="005342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1pPr>
      <a:lvl2pPr marL="857220" indent="-401822" algn="l" rtl="0" fontAlgn="base">
        <a:spcBef>
          <a:spcPts val="1266"/>
        </a:spcBef>
        <a:spcAft>
          <a:spcPct val="0"/>
        </a:spcAft>
        <a:buClr>
          <a:srgbClr val="005342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2pPr>
      <a:lvl3pPr marL="1259041" indent="-401822" algn="l" rtl="0" fontAlgn="base">
        <a:spcBef>
          <a:spcPts val="1266"/>
        </a:spcBef>
        <a:spcAft>
          <a:spcPct val="0"/>
        </a:spcAft>
        <a:buClr>
          <a:srgbClr val="005342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3pPr>
      <a:lvl4pPr marL="1660863" indent="-401822" algn="l" rtl="0" fontAlgn="base">
        <a:spcBef>
          <a:spcPts val="1266"/>
        </a:spcBef>
        <a:spcAft>
          <a:spcPct val="0"/>
        </a:spcAft>
        <a:buClr>
          <a:srgbClr val="005342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4pPr>
      <a:lvl5pPr marL="2062684" indent="-401822" algn="l" rtl="0" fontAlgn="base">
        <a:spcBef>
          <a:spcPts val="1266"/>
        </a:spcBef>
        <a:spcAft>
          <a:spcPct val="0"/>
        </a:spcAft>
        <a:buClr>
          <a:srgbClr val="005342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5pPr>
      <a:lvl6pPr marL="2384142" indent="-401822" algn="l" rtl="0" fontAlgn="base">
        <a:spcBef>
          <a:spcPts val="1266"/>
        </a:spcBef>
        <a:spcAft>
          <a:spcPct val="0"/>
        </a:spcAft>
        <a:buClr>
          <a:srgbClr val="005342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6pPr>
      <a:lvl7pPr marL="2705599" indent="-401822" algn="l" rtl="0" fontAlgn="base">
        <a:spcBef>
          <a:spcPts val="1266"/>
        </a:spcBef>
        <a:spcAft>
          <a:spcPct val="0"/>
        </a:spcAft>
        <a:buClr>
          <a:srgbClr val="005342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7pPr>
      <a:lvl8pPr marL="3027056" indent="-401822" algn="l" rtl="0" fontAlgn="base">
        <a:spcBef>
          <a:spcPts val="1266"/>
        </a:spcBef>
        <a:spcAft>
          <a:spcPct val="0"/>
        </a:spcAft>
        <a:buClr>
          <a:srgbClr val="005342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8pPr>
      <a:lvl9pPr marL="3348514" indent="-401822" algn="l" rtl="0" fontAlgn="base">
        <a:spcBef>
          <a:spcPts val="1266"/>
        </a:spcBef>
        <a:spcAft>
          <a:spcPct val="0"/>
        </a:spcAft>
        <a:buClr>
          <a:srgbClr val="005342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Oval 1"/>
          <p:cNvSpPr>
            <a:spLocks/>
          </p:cNvSpPr>
          <p:nvPr/>
        </p:nvSpPr>
        <p:spPr bwMode="auto">
          <a:xfrm>
            <a:off x="8429625" y="6625828"/>
            <a:ext cx="44648" cy="44648"/>
          </a:xfrm>
          <a:prstGeom prst="ellipse">
            <a:avLst/>
          </a:pr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866" y="6523137"/>
            <a:ext cx="431974" cy="257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031" y="4705946"/>
            <a:ext cx="759023" cy="75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72" y="4929188"/>
            <a:ext cx="535781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9" y="5518547"/>
            <a:ext cx="1026914" cy="102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22" r:id="rId1"/>
    <p:sldLayoutId id="2147484123" r:id="rId2"/>
    <p:sldLayoutId id="2147484124" r:id="rId3"/>
    <p:sldLayoutId id="2147484125" r:id="rId4"/>
    <p:sldLayoutId id="2147484126" r:id="rId5"/>
    <p:sldLayoutId id="2147484127" r:id="rId6"/>
    <p:sldLayoutId id="2147484128" r:id="rId7"/>
    <p:sldLayoutId id="2147484129" r:id="rId8"/>
    <p:sldLayoutId id="2147484130" r:id="rId9"/>
    <p:sldLayoutId id="2147484131" r:id="rId10"/>
    <p:sldLayoutId id="2147484132" r:id="rId11"/>
  </p:sldLayoutIdLst>
  <p:transition xmlns:p14="http://schemas.microsoft.com/office/powerpoint/2010/main"/>
  <p:txStyles>
    <p:titleStyle>
      <a:lvl1pPr algn="l" rtl="0" fontAlgn="base">
        <a:spcBef>
          <a:spcPct val="0"/>
        </a:spcBef>
        <a:spcAft>
          <a:spcPct val="0"/>
        </a:spcAft>
        <a:defRPr sz="4500">
          <a:solidFill>
            <a:srgbClr val="60A2D0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45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45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45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45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45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45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45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45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91115" indent="-401822" algn="l" rtl="0" fontAlgn="base">
        <a:spcBef>
          <a:spcPts val="1266"/>
        </a:spcBef>
        <a:spcAft>
          <a:spcPct val="0"/>
        </a:spcAft>
        <a:buClr>
          <a:srgbClr val="60A2D0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1pPr>
      <a:lvl2pPr marL="892937" indent="-401822" algn="l" rtl="0" fontAlgn="base">
        <a:spcBef>
          <a:spcPts val="1266"/>
        </a:spcBef>
        <a:spcAft>
          <a:spcPct val="0"/>
        </a:spcAft>
        <a:buClr>
          <a:srgbClr val="60A2D0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2pPr>
      <a:lvl3pPr marL="1294759" indent="-401822" algn="l" rtl="0" fontAlgn="base">
        <a:spcBef>
          <a:spcPts val="1266"/>
        </a:spcBef>
        <a:spcAft>
          <a:spcPct val="0"/>
        </a:spcAft>
        <a:buClr>
          <a:srgbClr val="60A2D0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3pPr>
      <a:lvl4pPr marL="1696580" indent="-401822" algn="l" rtl="0" fontAlgn="base">
        <a:spcBef>
          <a:spcPts val="1266"/>
        </a:spcBef>
        <a:spcAft>
          <a:spcPct val="0"/>
        </a:spcAft>
        <a:buClr>
          <a:srgbClr val="60A2D0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4pPr>
      <a:lvl5pPr marL="2098402" indent="-401822" algn="l" rtl="0" fontAlgn="base">
        <a:spcBef>
          <a:spcPts val="1266"/>
        </a:spcBef>
        <a:spcAft>
          <a:spcPct val="0"/>
        </a:spcAft>
        <a:buClr>
          <a:srgbClr val="60A2D0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5pPr>
      <a:lvl6pPr marL="2419859" indent="-401822" algn="l" rtl="0" fontAlgn="base">
        <a:spcBef>
          <a:spcPts val="1266"/>
        </a:spcBef>
        <a:spcAft>
          <a:spcPct val="0"/>
        </a:spcAft>
        <a:buClr>
          <a:srgbClr val="60A2D0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6pPr>
      <a:lvl7pPr marL="2741317" indent="-401822" algn="l" rtl="0" fontAlgn="base">
        <a:spcBef>
          <a:spcPts val="1266"/>
        </a:spcBef>
        <a:spcAft>
          <a:spcPct val="0"/>
        </a:spcAft>
        <a:buClr>
          <a:srgbClr val="60A2D0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7pPr>
      <a:lvl8pPr marL="3062774" indent="-401822" algn="l" rtl="0" fontAlgn="base">
        <a:spcBef>
          <a:spcPts val="1266"/>
        </a:spcBef>
        <a:spcAft>
          <a:spcPct val="0"/>
        </a:spcAft>
        <a:buClr>
          <a:srgbClr val="60A2D0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8pPr>
      <a:lvl9pPr marL="3384231" indent="-401822" algn="l" rtl="0" fontAlgn="base">
        <a:spcBef>
          <a:spcPts val="1266"/>
        </a:spcBef>
        <a:spcAft>
          <a:spcPct val="0"/>
        </a:spcAft>
        <a:buClr>
          <a:srgbClr val="60A2D0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09492" y="580429"/>
            <a:ext cx="1535906" cy="2527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09492" y="3178969"/>
            <a:ext cx="1535906" cy="201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  <p:pic>
        <p:nvPicPr>
          <p:cNvPr id="5123" name="Picture 3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72" y="4929188"/>
            <a:ext cx="535781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9" y="5518547"/>
            <a:ext cx="1026914" cy="102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ransition xmlns:p14="http://schemas.microsoft.com/office/powerpoint/2010/main"/>
  <p:txStyles>
    <p:titleStyle>
      <a:lvl1pPr algn="r" rtl="0" fontAlgn="base">
        <a:spcBef>
          <a:spcPct val="0"/>
        </a:spcBef>
        <a:spcAft>
          <a:spcPct val="0"/>
        </a:spcAft>
        <a:defRPr sz="2500">
          <a:solidFill>
            <a:srgbClr val="FFFFFF"/>
          </a:solidFill>
          <a:latin typeface="+mj-lt"/>
          <a:ea typeface="+mj-ea"/>
          <a:cs typeface="+mj-cs"/>
          <a:sym typeface="Helvetica Neue Light" charset="0"/>
        </a:defRPr>
      </a:lvl1pPr>
      <a:lvl2pPr algn="r" rtl="0" fontAlgn="base">
        <a:spcBef>
          <a:spcPct val="0"/>
        </a:spcBef>
        <a:spcAft>
          <a:spcPct val="0"/>
        </a:spcAft>
        <a:defRPr sz="25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r" rtl="0" fontAlgn="base">
        <a:spcBef>
          <a:spcPct val="0"/>
        </a:spcBef>
        <a:spcAft>
          <a:spcPct val="0"/>
        </a:spcAft>
        <a:defRPr sz="25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r" rtl="0" fontAlgn="base">
        <a:spcBef>
          <a:spcPct val="0"/>
        </a:spcBef>
        <a:spcAft>
          <a:spcPct val="0"/>
        </a:spcAft>
        <a:defRPr sz="25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r" rtl="0" fontAlgn="base">
        <a:spcBef>
          <a:spcPct val="0"/>
        </a:spcBef>
        <a:spcAft>
          <a:spcPct val="0"/>
        </a:spcAft>
        <a:defRPr sz="25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r" rtl="0" fontAlgn="base">
        <a:spcBef>
          <a:spcPct val="0"/>
        </a:spcBef>
        <a:spcAft>
          <a:spcPct val="0"/>
        </a:spcAft>
        <a:defRPr sz="25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r" rtl="0" fontAlgn="base">
        <a:spcBef>
          <a:spcPct val="0"/>
        </a:spcBef>
        <a:spcAft>
          <a:spcPct val="0"/>
        </a:spcAft>
        <a:defRPr sz="25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r" rtl="0" fontAlgn="base">
        <a:spcBef>
          <a:spcPct val="0"/>
        </a:spcBef>
        <a:spcAft>
          <a:spcPct val="0"/>
        </a:spcAft>
        <a:defRPr sz="25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r" rtl="0" fontAlgn="base">
        <a:spcBef>
          <a:spcPct val="0"/>
        </a:spcBef>
        <a:spcAft>
          <a:spcPct val="0"/>
        </a:spcAft>
        <a:defRPr sz="25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r" rtl="0" fontAlgn="base">
        <a:spcBef>
          <a:spcPct val="0"/>
        </a:spcBef>
        <a:spcAft>
          <a:spcPct val="0"/>
        </a:spcAft>
        <a:defRPr sz="14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1pPr>
      <a:lvl2pPr algn="r" rtl="0" fontAlgn="base">
        <a:spcBef>
          <a:spcPct val="0"/>
        </a:spcBef>
        <a:spcAft>
          <a:spcPct val="0"/>
        </a:spcAft>
        <a:defRPr sz="14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2pPr>
      <a:lvl3pPr algn="r" rtl="0" fontAlgn="base">
        <a:spcBef>
          <a:spcPct val="0"/>
        </a:spcBef>
        <a:spcAft>
          <a:spcPct val="0"/>
        </a:spcAft>
        <a:defRPr sz="14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3pPr>
      <a:lvl4pPr algn="r" rtl="0" fontAlgn="base">
        <a:spcBef>
          <a:spcPct val="0"/>
        </a:spcBef>
        <a:spcAft>
          <a:spcPct val="0"/>
        </a:spcAft>
        <a:defRPr sz="14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4pPr>
      <a:lvl5pPr algn="r" rtl="0" fontAlgn="base">
        <a:spcBef>
          <a:spcPct val="0"/>
        </a:spcBef>
        <a:spcAft>
          <a:spcPct val="0"/>
        </a:spcAft>
        <a:defRPr sz="14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5pPr>
      <a:lvl6pPr marL="321457" algn="r" rtl="0" fontAlgn="base">
        <a:spcBef>
          <a:spcPct val="0"/>
        </a:spcBef>
        <a:spcAft>
          <a:spcPct val="0"/>
        </a:spcAft>
        <a:defRPr sz="14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6pPr>
      <a:lvl7pPr marL="642915" algn="r" rtl="0" fontAlgn="base">
        <a:spcBef>
          <a:spcPct val="0"/>
        </a:spcBef>
        <a:spcAft>
          <a:spcPct val="0"/>
        </a:spcAft>
        <a:defRPr sz="14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7pPr>
      <a:lvl8pPr marL="964372" algn="r" rtl="0" fontAlgn="base">
        <a:spcBef>
          <a:spcPct val="0"/>
        </a:spcBef>
        <a:spcAft>
          <a:spcPct val="0"/>
        </a:spcAft>
        <a:defRPr sz="14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8pPr>
      <a:lvl9pPr marL="1285829" algn="r" rtl="0" fontAlgn="base">
        <a:spcBef>
          <a:spcPct val="0"/>
        </a:spcBef>
        <a:spcAft>
          <a:spcPct val="0"/>
        </a:spcAft>
        <a:defRPr sz="14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589609" y="580429"/>
            <a:ext cx="5857875" cy="121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pic>
        <p:nvPicPr>
          <p:cNvPr id="41986" name="Picture 2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031" y="4705946"/>
            <a:ext cx="759023" cy="75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72" y="4929188"/>
            <a:ext cx="535781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9" y="5518547"/>
            <a:ext cx="1026914" cy="102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33" r:id="rId1"/>
    <p:sldLayoutId id="2147484134" r:id="rId2"/>
    <p:sldLayoutId id="2147484135" r:id="rId3"/>
    <p:sldLayoutId id="2147484136" r:id="rId4"/>
    <p:sldLayoutId id="2147484137" r:id="rId5"/>
    <p:sldLayoutId id="2147484138" r:id="rId6"/>
    <p:sldLayoutId id="2147484139" r:id="rId7"/>
    <p:sldLayoutId id="2147484140" r:id="rId8"/>
    <p:sldLayoutId id="2147484141" r:id="rId9"/>
    <p:sldLayoutId id="2147484142" r:id="rId10"/>
    <p:sldLayoutId id="2147484143" r:id="rId11"/>
  </p:sldLayoutIdLst>
  <p:transition xmlns:p14="http://schemas.microsoft.com/office/powerpoint/2010/main"/>
  <p:txStyles>
    <p:titleStyle>
      <a:lvl1pPr algn="l" rtl="0" fontAlgn="base">
        <a:spcBef>
          <a:spcPct val="0"/>
        </a:spcBef>
        <a:spcAft>
          <a:spcPct val="0"/>
        </a:spcAft>
        <a:defRPr sz="3000">
          <a:solidFill>
            <a:srgbClr val="005342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30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30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30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30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30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30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30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30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91115" indent="-401822" algn="l" rtl="0" fontAlgn="base">
        <a:spcBef>
          <a:spcPts val="1266"/>
        </a:spcBef>
        <a:spcAft>
          <a:spcPct val="0"/>
        </a:spcAft>
        <a:buClr>
          <a:srgbClr val="60A2D0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1pPr>
      <a:lvl2pPr marL="892937" indent="-401822" algn="l" rtl="0" fontAlgn="base">
        <a:spcBef>
          <a:spcPts val="1266"/>
        </a:spcBef>
        <a:spcAft>
          <a:spcPct val="0"/>
        </a:spcAft>
        <a:buClr>
          <a:srgbClr val="60A2D0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2pPr>
      <a:lvl3pPr marL="1294759" indent="-401822" algn="l" rtl="0" fontAlgn="base">
        <a:spcBef>
          <a:spcPts val="1266"/>
        </a:spcBef>
        <a:spcAft>
          <a:spcPct val="0"/>
        </a:spcAft>
        <a:buClr>
          <a:srgbClr val="60A2D0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3pPr>
      <a:lvl4pPr marL="1696580" indent="-401822" algn="l" rtl="0" fontAlgn="base">
        <a:spcBef>
          <a:spcPts val="1266"/>
        </a:spcBef>
        <a:spcAft>
          <a:spcPct val="0"/>
        </a:spcAft>
        <a:buClr>
          <a:srgbClr val="60A2D0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4pPr>
      <a:lvl5pPr marL="2098402" indent="-401822" algn="l" rtl="0" fontAlgn="base">
        <a:spcBef>
          <a:spcPts val="1266"/>
        </a:spcBef>
        <a:spcAft>
          <a:spcPct val="0"/>
        </a:spcAft>
        <a:buClr>
          <a:srgbClr val="60A2D0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5pPr>
      <a:lvl6pPr marL="2419859" indent="-401822" algn="l" rtl="0" fontAlgn="base">
        <a:spcBef>
          <a:spcPts val="1266"/>
        </a:spcBef>
        <a:spcAft>
          <a:spcPct val="0"/>
        </a:spcAft>
        <a:buClr>
          <a:srgbClr val="60A2D0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6pPr>
      <a:lvl7pPr marL="2741317" indent="-401822" algn="l" rtl="0" fontAlgn="base">
        <a:spcBef>
          <a:spcPts val="1266"/>
        </a:spcBef>
        <a:spcAft>
          <a:spcPct val="0"/>
        </a:spcAft>
        <a:buClr>
          <a:srgbClr val="60A2D0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7pPr>
      <a:lvl8pPr marL="3062774" indent="-401822" algn="l" rtl="0" fontAlgn="base">
        <a:spcBef>
          <a:spcPts val="1266"/>
        </a:spcBef>
        <a:spcAft>
          <a:spcPct val="0"/>
        </a:spcAft>
        <a:buClr>
          <a:srgbClr val="60A2D0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8pPr>
      <a:lvl9pPr marL="3384231" indent="-401822" algn="l" rtl="0" fontAlgn="base">
        <a:spcBef>
          <a:spcPts val="1266"/>
        </a:spcBef>
        <a:spcAft>
          <a:spcPct val="0"/>
        </a:spcAft>
        <a:buClr>
          <a:srgbClr val="60A2D0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Oval 1"/>
          <p:cNvSpPr>
            <a:spLocks/>
          </p:cNvSpPr>
          <p:nvPr/>
        </p:nvSpPr>
        <p:spPr bwMode="auto">
          <a:xfrm>
            <a:off x="8429625" y="6625828"/>
            <a:ext cx="44648" cy="44648"/>
          </a:xfrm>
          <a:prstGeom prst="ellipse">
            <a:avLst/>
          </a:pr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10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545712" y="6545461"/>
            <a:ext cx="190872" cy="196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64291" tIns="32146" rIns="64291" bIns="32146" numCol="1" anchor="t" anchorCtr="0" compatLnSpc="1">
            <a:prstTxWarp prst="textNoShape">
              <a:avLst/>
            </a:prstTxWarp>
          </a:bodyPr>
          <a:lstStyle>
            <a:lvl1pPr algn="r">
              <a:defRPr sz="800" b="1">
                <a:solidFill>
                  <a:srgbClr val="00675A"/>
                </a:solidFill>
                <a:latin typeface="Futura Condensed" charset="0"/>
                <a:ea typeface="ＭＳ Ｐゴシック" charset="0"/>
                <a:cs typeface="Futura Condensed" charset="0"/>
                <a:sym typeface="Futura Condensed" charset="0"/>
              </a:defRPr>
            </a:lvl1pPr>
            <a:lvl2pPr algn="l"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fld id="{E59F1A2A-8FE2-C34A-8D70-F29729DE281A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866" y="6523137"/>
            <a:ext cx="431974" cy="257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031" y="4705946"/>
            <a:ext cx="759023" cy="75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72" y="4929188"/>
            <a:ext cx="535781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6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9" y="5518547"/>
            <a:ext cx="1026914" cy="102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44" r:id="rId1"/>
    <p:sldLayoutId id="2147484145" r:id="rId2"/>
    <p:sldLayoutId id="2147484146" r:id="rId3"/>
    <p:sldLayoutId id="2147484147" r:id="rId4"/>
    <p:sldLayoutId id="2147484148" r:id="rId5"/>
    <p:sldLayoutId id="2147484149" r:id="rId6"/>
    <p:sldLayoutId id="2147484150" r:id="rId7"/>
    <p:sldLayoutId id="2147484151" r:id="rId8"/>
    <p:sldLayoutId id="2147484152" r:id="rId9"/>
    <p:sldLayoutId id="2147484153" r:id="rId10"/>
    <p:sldLayoutId id="2147484154" r:id="rId11"/>
  </p:sldLayoutIdLst>
  <p:transition xmlns:p14="http://schemas.microsoft.com/office/powerpoint/2010/main"/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500">
          <a:solidFill>
            <a:srgbClr val="60A2D0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45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45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45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45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45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45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45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45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91115" indent="-401822" algn="l" rtl="0" fontAlgn="base">
        <a:spcBef>
          <a:spcPts val="1266"/>
        </a:spcBef>
        <a:spcAft>
          <a:spcPct val="0"/>
        </a:spcAft>
        <a:buClr>
          <a:srgbClr val="60A2D0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1pPr>
      <a:lvl2pPr marL="892937" indent="-401822" algn="l" rtl="0" fontAlgn="base">
        <a:spcBef>
          <a:spcPts val="1266"/>
        </a:spcBef>
        <a:spcAft>
          <a:spcPct val="0"/>
        </a:spcAft>
        <a:buClr>
          <a:srgbClr val="60A2D0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2pPr>
      <a:lvl3pPr marL="1294759" indent="-401822" algn="l" rtl="0" fontAlgn="base">
        <a:spcBef>
          <a:spcPts val="1266"/>
        </a:spcBef>
        <a:spcAft>
          <a:spcPct val="0"/>
        </a:spcAft>
        <a:buClr>
          <a:srgbClr val="60A2D0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3pPr>
      <a:lvl4pPr marL="1696580" indent="-401822" algn="l" rtl="0" fontAlgn="base">
        <a:spcBef>
          <a:spcPts val="1266"/>
        </a:spcBef>
        <a:spcAft>
          <a:spcPct val="0"/>
        </a:spcAft>
        <a:buClr>
          <a:srgbClr val="60A2D0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4pPr>
      <a:lvl5pPr marL="2098402" indent="-401822" algn="l" rtl="0" fontAlgn="base">
        <a:spcBef>
          <a:spcPts val="1266"/>
        </a:spcBef>
        <a:spcAft>
          <a:spcPct val="0"/>
        </a:spcAft>
        <a:buClr>
          <a:srgbClr val="60A2D0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5pPr>
      <a:lvl6pPr marL="2419859" indent="-401822" algn="l" rtl="0" fontAlgn="base">
        <a:spcBef>
          <a:spcPts val="1266"/>
        </a:spcBef>
        <a:spcAft>
          <a:spcPct val="0"/>
        </a:spcAft>
        <a:buClr>
          <a:srgbClr val="60A2D0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6pPr>
      <a:lvl7pPr marL="2741317" indent="-401822" algn="l" rtl="0" fontAlgn="base">
        <a:spcBef>
          <a:spcPts val="1266"/>
        </a:spcBef>
        <a:spcAft>
          <a:spcPct val="0"/>
        </a:spcAft>
        <a:buClr>
          <a:srgbClr val="60A2D0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7pPr>
      <a:lvl8pPr marL="3062774" indent="-401822" algn="l" rtl="0" fontAlgn="base">
        <a:spcBef>
          <a:spcPts val="1266"/>
        </a:spcBef>
        <a:spcAft>
          <a:spcPct val="0"/>
        </a:spcAft>
        <a:buClr>
          <a:srgbClr val="60A2D0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8pPr>
      <a:lvl9pPr marL="3384231" indent="-401822" algn="l" rtl="0" fontAlgn="base">
        <a:spcBef>
          <a:spcPts val="1266"/>
        </a:spcBef>
        <a:spcAft>
          <a:spcPct val="0"/>
        </a:spcAft>
        <a:buClr>
          <a:srgbClr val="60A2D0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589609" y="580429"/>
            <a:ext cx="5741789" cy="121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44034" name="Oval 2"/>
          <p:cNvSpPr>
            <a:spLocks/>
          </p:cNvSpPr>
          <p:nvPr/>
        </p:nvSpPr>
        <p:spPr bwMode="auto">
          <a:xfrm>
            <a:off x="8429625" y="6625828"/>
            <a:ext cx="44648" cy="44648"/>
          </a:xfrm>
          <a:prstGeom prst="ellipse">
            <a:avLst/>
          </a:pr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3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545712" y="6545461"/>
            <a:ext cx="190872" cy="196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64291" tIns="32146" rIns="64291" bIns="32146" numCol="1" anchor="t" anchorCtr="0" compatLnSpc="1">
            <a:prstTxWarp prst="textNoShape">
              <a:avLst/>
            </a:prstTxWarp>
          </a:bodyPr>
          <a:lstStyle>
            <a:lvl1pPr algn="r">
              <a:defRPr sz="800" b="1">
                <a:solidFill>
                  <a:srgbClr val="00675A"/>
                </a:solidFill>
                <a:latin typeface="Futura Condensed" charset="0"/>
                <a:ea typeface="ＭＳ Ｐゴシック" charset="0"/>
                <a:cs typeface="Futura Condensed" charset="0"/>
                <a:sym typeface="Futura Condensed" charset="0"/>
              </a:defRPr>
            </a:lvl1pPr>
            <a:lvl2pPr algn="l"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fld id="{89CB61AF-A507-D84D-8516-31DE926693A7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866" y="6523137"/>
            <a:ext cx="431974" cy="257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328" y="4795242"/>
            <a:ext cx="759023" cy="75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6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69" y="5018485"/>
            <a:ext cx="535781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7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36" y="5607844"/>
            <a:ext cx="1026914" cy="102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2" r:id="rId8"/>
    <p:sldLayoutId id="2147484163" r:id="rId9"/>
    <p:sldLayoutId id="2147484164" r:id="rId10"/>
    <p:sldLayoutId id="2147484165" r:id="rId11"/>
  </p:sldLayoutIdLst>
  <p:transition xmlns:p14="http://schemas.microsoft.com/office/powerpoint/2010/main"/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500">
          <a:solidFill>
            <a:srgbClr val="005342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25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25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25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25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25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25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25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25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91115" indent="-401822" algn="l" rtl="0" fontAlgn="base">
        <a:spcBef>
          <a:spcPts val="1266"/>
        </a:spcBef>
        <a:spcAft>
          <a:spcPct val="0"/>
        </a:spcAft>
        <a:buClr>
          <a:srgbClr val="60A2D0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1pPr>
      <a:lvl2pPr marL="892937" indent="-401822" algn="l" rtl="0" fontAlgn="base">
        <a:spcBef>
          <a:spcPts val="1266"/>
        </a:spcBef>
        <a:spcAft>
          <a:spcPct val="0"/>
        </a:spcAft>
        <a:buClr>
          <a:srgbClr val="60A2D0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2pPr>
      <a:lvl3pPr marL="1294759" indent="-401822" algn="l" rtl="0" fontAlgn="base">
        <a:spcBef>
          <a:spcPts val="1266"/>
        </a:spcBef>
        <a:spcAft>
          <a:spcPct val="0"/>
        </a:spcAft>
        <a:buClr>
          <a:srgbClr val="60A2D0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3pPr>
      <a:lvl4pPr marL="1696580" indent="-401822" algn="l" rtl="0" fontAlgn="base">
        <a:spcBef>
          <a:spcPts val="1266"/>
        </a:spcBef>
        <a:spcAft>
          <a:spcPct val="0"/>
        </a:spcAft>
        <a:buClr>
          <a:srgbClr val="60A2D0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4pPr>
      <a:lvl5pPr marL="2098402" indent="-401822" algn="l" rtl="0" fontAlgn="base">
        <a:spcBef>
          <a:spcPts val="1266"/>
        </a:spcBef>
        <a:spcAft>
          <a:spcPct val="0"/>
        </a:spcAft>
        <a:buClr>
          <a:srgbClr val="60A2D0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5pPr>
      <a:lvl6pPr marL="2419859" indent="-401822" algn="l" rtl="0" fontAlgn="base">
        <a:spcBef>
          <a:spcPts val="1266"/>
        </a:spcBef>
        <a:spcAft>
          <a:spcPct val="0"/>
        </a:spcAft>
        <a:buClr>
          <a:srgbClr val="60A2D0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6pPr>
      <a:lvl7pPr marL="2741317" indent="-401822" algn="l" rtl="0" fontAlgn="base">
        <a:spcBef>
          <a:spcPts val="1266"/>
        </a:spcBef>
        <a:spcAft>
          <a:spcPct val="0"/>
        </a:spcAft>
        <a:buClr>
          <a:srgbClr val="60A2D0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7pPr>
      <a:lvl8pPr marL="3062774" indent="-401822" algn="l" rtl="0" fontAlgn="base">
        <a:spcBef>
          <a:spcPts val="1266"/>
        </a:spcBef>
        <a:spcAft>
          <a:spcPct val="0"/>
        </a:spcAft>
        <a:buClr>
          <a:srgbClr val="60A2D0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8pPr>
      <a:lvl9pPr marL="3384231" indent="-401822" algn="l" rtl="0" fontAlgn="base">
        <a:spcBef>
          <a:spcPts val="1266"/>
        </a:spcBef>
        <a:spcAft>
          <a:spcPct val="0"/>
        </a:spcAft>
        <a:buClr>
          <a:srgbClr val="60A2D0"/>
        </a:buClr>
        <a:buSzPct val="125000"/>
        <a:buFont typeface="Helvetica Neue Light" charset="0"/>
        <a:buChar char="•"/>
        <a:defRPr sz="17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89609" y="580430"/>
            <a:ext cx="5741789" cy="4732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  <p:pic>
        <p:nvPicPr>
          <p:cNvPr id="45058" name="Picture 2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031" y="4705946"/>
            <a:ext cx="759023" cy="75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72" y="4929188"/>
            <a:ext cx="535781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9" y="5518547"/>
            <a:ext cx="1026914" cy="102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66" r:id="rId1"/>
    <p:sldLayoutId id="2147484167" r:id="rId2"/>
    <p:sldLayoutId id="2147484168" r:id="rId3"/>
    <p:sldLayoutId id="2147484169" r:id="rId4"/>
    <p:sldLayoutId id="2147484170" r:id="rId5"/>
    <p:sldLayoutId id="2147484171" r:id="rId6"/>
    <p:sldLayoutId id="2147484172" r:id="rId7"/>
    <p:sldLayoutId id="2147484173" r:id="rId8"/>
    <p:sldLayoutId id="2147484174" r:id="rId9"/>
    <p:sldLayoutId id="2147484175" r:id="rId10"/>
    <p:sldLayoutId id="2147484176" r:id="rId11"/>
  </p:sldLayoutIdLst>
  <p:transition xmlns:p14="http://schemas.microsoft.com/office/powerpoint/2010/main"/>
  <p:txStyles>
    <p:titleStyle>
      <a:lvl1pPr algn="l" rtl="0" fontAlgn="base">
        <a:spcBef>
          <a:spcPct val="0"/>
        </a:spcBef>
        <a:spcAft>
          <a:spcPct val="0"/>
        </a:spcAft>
        <a:defRPr sz="4500">
          <a:solidFill>
            <a:srgbClr val="60A2D0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45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45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45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45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45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45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45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4500">
          <a:solidFill>
            <a:srgbClr val="60A2D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55398" indent="-401822" algn="l" rtl="0" fontAlgn="base">
        <a:spcBef>
          <a:spcPts val="1266"/>
        </a:spcBef>
        <a:spcAft>
          <a:spcPct val="0"/>
        </a:spcAft>
        <a:buClr>
          <a:srgbClr val="005342"/>
        </a:buClr>
        <a:buSzPct val="125000"/>
        <a:buFont typeface="Helvetica Neue Light" charset="0"/>
        <a:buChar char="•"/>
        <a:defRPr sz="10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1pPr>
      <a:lvl2pPr marL="857220" indent="-401822" algn="l" rtl="0" fontAlgn="base">
        <a:spcBef>
          <a:spcPts val="1266"/>
        </a:spcBef>
        <a:spcAft>
          <a:spcPct val="0"/>
        </a:spcAft>
        <a:buClr>
          <a:srgbClr val="005342"/>
        </a:buClr>
        <a:buSzPct val="125000"/>
        <a:buFont typeface="Helvetica Neue Light" charset="0"/>
        <a:buChar char="•"/>
        <a:defRPr sz="10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2pPr>
      <a:lvl3pPr marL="1259041" indent="-401822" algn="l" rtl="0" fontAlgn="base">
        <a:spcBef>
          <a:spcPts val="1266"/>
        </a:spcBef>
        <a:spcAft>
          <a:spcPct val="0"/>
        </a:spcAft>
        <a:buClr>
          <a:srgbClr val="005342"/>
        </a:buClr>
        <a:buSzPct val="125000"/>
        <a:buFont typeface="Helvetica Neue Light" charset="0"/>
        <a:buChar char="•"/>
        <a:defRPr sz="10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3pPr>
      <a:lvl4pPr marL="1660863" indent="-401822" algn="l" rtl="0" fontAlgn="base">
        <a:spcBef>
          <a:spcPts val="1266"/>
        </a:spcBef>
        <a:spcAft>
          <a:spcPct val="0"/>
        </a:spcAft>
        <a:buClr>
          <a:srgbClr val="005342"/>
        </a:buClr>
        <a:buSzPct val="125000"/>
        <a:buFont typeface="Helvetica Neue Light" charset="0"/>
        <a:buChar char="•"/>
        <a:defRPr sz="10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4pPr>
      <a:lvl5pPr marL="2062684" indent="-401822" algn="l" rtl="0" fontAlgn="base">
        <a:spcBef>
          <a:spcPts val="1266"/>
        </a:spcBef>
        <a:spcAft>
          <a:spcPct val="0"/>
        </a:spcAft>
        <a:buClr>
          <a:srgbClr val="005342"/>
        </a:buClr>
        <a:buSzPct val="125000"/>
        <a:buFont typeface="Helvetica Neue Light" charset="0"/>
        <a:buChar char="•"/>
        <a:defRPr sz="10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5pPr>
      <a:lvl6pPr marL="2384142" indent="-401822" algn="l" rtl="0" fontAlgn="base">
        <a:spcBef>
          <a:spcPts val="1266"/>
        </a:spcBef>
        <a:spcAft>
          <a:spcPct val="0"/>
        </a:spcAft>
        <a:buClr>
          <a:srgbClr val="005342"/>
        </a:buClr>
        <a:buSzPct val="125000"/>
        <a:buFont typeface="Helvetica Neue Light" charset="0"/>
        <a:buChar char="•"/>
        <a:defRPr sz="10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6pPr>
      <a:lvl7pPr marL="2705599" indent="-401822" algn="l" rtl="0" fontAlgn="base">
        <a:spcBef>
          <a:spcPts val="1266"/>
        </a:spcBef>
        <a:spcAft>
          <a:spcPct val="0"/>
        </a:spcAft>
        <a:buClr>
          <a:srgbClr val="005342"/>
        </a:buClr>
        <a:buSzPct val="125000"/>
        <a:buFont typeface="Helvetica Neue Light" charset="0"/>
        <a:buChar char="•"/>
        <a:defRPr sz="10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7pPr>
      <a:lvl8pPr marL="3027056" indent="-401822" algn="l" rtl="0" fontAlgn="base">
        <a:spcBef>
          <a:spcPts val="1266"/>
        </a:spcBef>
        <a:spcAft>
          <a:spcPct val="0"/>
        </a:spcAft>
        <a:buClr>
          <a:srgbClr val="005342"/>
        </a:buClr>
        <a:buSzPct val="125000"/>
        <a:buFont typeface="Helvetica Neue Light" charset="0"/>
        <a:buChar char="•"/>
        <a:defRPr sz="10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8pPr>
      <a:lvl9pPr marL="3348514" indent="-401822" algn="l" rtl="0" fontAlgn="base">
        <a:spcBef>
          <a:spcPts val="1266"/>
        </a:spcBef>
        <a:spcAft>
          <a:spcPct val="0"/>
        </a:spcAft>
        <a:buClr>
          <a:srgbClr val="005342"/>
        </a:buClr>
        <a:buSzPct val="125000"/>
        <a:buFont typeface="Helvetica Neue Light" charset="0"/>
        <a:buChar char="•"/>
        <a:defRPr sz="10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589609" y="580429"/>
            <a:ext cx="5741789" cy="121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89609" y="2009180"/>
            <a:ext cx="5741789" cy="330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  <p:sp>
        <p:nvSpPr>
          <p:cNvPr id="4608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545712" y="6545461"/>
            <a:ext cx="190872" cy="196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64291" tIns="32146" rIns="64291" bIns="32146" numCol="1" anchor="t" anchorCtr="0" compatLnSpc="1">
            <a:prstTxWarp prst="textNoShape">
              <a:avLst/>
            </a:prstTxWarp>
          </a:bodyPr>
          <a:lstStyle>
            <a:lvl1pPr algn="r">
              <a:defRPr sz="800" b="1">
                <a:solidFill>
                  <a:srgbClr val="00675A"/>
                </a:solidFill>
                <a:latin typeface="Futura Condensed" charset="0"/>
                <a:ea typeface="ＭＳ Ｐゴシック" charset="0"/>
                <a:cs typeface="Futura Condensed" charset="0"/>
                <a:sym typeface="Futura Condensed" charset="0"/>
              </a:defRPr>
            </a:lvl1pPr>
            <a:lvl2pPr algn="l"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fld id="{59197D37-58A6-6C44-AFEC-09E3D4BB294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6084" name="Oval 4"/>
          <p:cNvSpPr>
            <a:spLocks/>
          </p:cNvSpPr>
          <p:nvPr/>
        </p:nvSpPr>
        <p:spPr bwMode="auto">
          <a:xfrm>
            <a:off x="8429625" y="6625828"/>
            <a:ext cx="44648" cy="44648"/>
          </a:xfrm>
          <a:prstGeom prst="ellipse">
            <a:avLst/>
          </a:pr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866" y="6523137"/>
            <a:ext cx="431974" cy="257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6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031" y="4705946"/>
            <a:ext cx="759023" cy="75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7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72" y="4929188"/>
            <a:ext cx="535781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8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9" y="5518547"/>
            <a:ext cx="1026914" cy="102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</p:sldLayoutIdLst>
  <p:transition xmlns:p14="http://schemas.microsoft.com/office/powerpoint/2010/main"/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500">
          <a:solidFill>
            <a:srgbClr val="00675A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2500">
          <a:solidFill>
            <a:srgbClr val="00675A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2500">
          <a:solidFill>
            <a:srgbClr val="00675A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2500">
          <a:solidFill>
            <a:srgbClr val="00675A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2500">
          <a:solidFill>
            <a:srgbClr val="00675A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2500">
          <a:solidFill>
            <a:srgbClr val="00675A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2500">
          <a:solidFill>
            <a:srgbClr val="00675A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2500">
          <a:solidFill>
            <a:srgbClr val="00675A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2500">
          <a:solidFill>
            <a:srgbClr val="00675A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55398" indent="-401822" algn="l" rtl="0" fontAlgn="base">
        <a:spcBef>
          <a:spcPts val="1266"/>
        </a:spcBef>
        <a:spcAft>
          <a:spcPct val="0"/>
        </a:spcAft>
        <a:buClr>
          <a:srgbClr val="00675A"/>
        </a:buClr>
        <a:buSzPct val="125000"/>
        <a:buFont typeface="Helvetica Neue Light" charset="0"/>
        <a:buChar char="•"/>
        <a:defRPr sz="10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1pPr>
      <a:lvl2pPr marL="857220" indent="-401822" algn="l" rtl="0" fontAlgn="base">
        <a:spcBef>
          <a:spcPts val="1266"/>
        </a:spcBef>
        <a:spcAft>
          <a:spcPct val="0"/>
        </a:spcAft>
        <a:buClr>
          <a:srgbClr val="00675A"/>
        </a:buClr>
        <a:buSzPct val="125000"/>
        <a:buFont typeface="Helvetica Neue Light" charset="0"/>
        <a:buChar char="•"/>
        <a:defRPr sz="10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2pPr>
      <a:lvl3pPr marL="1259041" indent="-401822" algn="l" rtl="0" fontAlgn="base">
        <a:spcBef>
          <a:spcPts val="1266"/>
        </a:spcBef>
        <a:spcAft>
          <a:spcPct val="0"/>
        </a:spcAft>
        <a:buClr>
          <a:srgbClr val="00675A"/>
        </a:buClr>
        <a:buSzPct val="125000"/>
        <a:buFont typeface="Helvetica Neue Light" charset="0"/>
        <a:buChar char="•"/>
        <a:defRPr sz="10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3pPr>
      <a:lvl4pPr marL="1660863" indent="-401822" algn="l" rtl="0" fontAlgn="base">
        <a:spcBef>
          <a:spcPts val="1266"/>
        </a:spcBef>
        <a:spcAft>
          <a:spcPct val="0"/>
        </a:spcAft>
        <a:buClr>
          <a:srgbClr val="00675A"/>
        </a:buClr>
        <a:buSzPct val="125000"/>
        <a:buFont typeface="Helvetica Neue Light" charset="0"/>
        <a:buChar char="•"/>
        <a:defRPr sz="10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4pPr>
      <a:lvl5pPr marL="2062684" indent="-401822" algn="l" rtl="0" fontAlgn="base">
        <a:spcBef>
          <a:spcPts val="1266"/>
        </a:spcBef>
        <a:spcAft>
          <a:spcPct val="0"/>
        </a:spcAft>
        <a:buClr>
          <a:srgbClr val="00675A"/>
        </a:buClr>
        <a:buSzPct val="125000"/>
        <a:buFont typeface="Helvetica Neue Light" charset="0"/>
        <a:buChar char="•"/>
        <a:defRPr sz="10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5pPr>
      <a:lvl6pPr marL="2384142" indent="-401822" algn="l" rtl="0" fontAlgn="base">
        <a:spcBef>
          <a:spcPts val="1266"/>
        </a:spcBef>
        <a:spcAft>
          <a:spcPct val="0"/>
        </a:spcAft>
        <a:buClr>
          <a:srgbClr val="00675A"/>
        </a:buClr>
        <a:buSzPct val="125000"/>
        <a:buFont typeface="Helvetica Neue Light" charset="0"/>
        <a:buChar char="•"/>
        <a:defRPr sz="10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6pPr>
      <a:lvl7pPr marL="2705599" indent="-401822" algn="l" rtl="0" fontAlgn="base">
        <a:spcBef>
          <a:spcPts val="1266"/>
        </a:spcBef>
        <a:spcAft>
          <a:spcPct val="0"/>
        </a:spcAft>
        <a:buClr>
          <a:srgbClr val="00675A"/>
        </a:buClr>
        <a:buSzPct val="125000"/>
        <a:buFont typeface="Helvetica Neue Light" charset="0"/>
        <a:buChar char="•"/>
        <a:defRPr sz="10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7pPr>
      <a:lvl8pPr marL="3027056" indent="-401822" algn="l" rtl="0" fontAlgn="base">
        <a:spcBef>
          <a:spcPts val="1266"/>
        </a:spcBef>
        <a:spcAft>
          <a:spcPct val="0"/>
        </a:spcAft>
        <a:buClr>
          <a:srgbClr val="00675A"/>
        </a:buClr>
        <a:buSzPct val="125000"/>
        <a:buFont typeface="Helvetica Neue Light" charset="0"/>
        <a:buChar char="•"/>
        <a:defRPr sz="10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8pPr>
      <a:lvl9pPr marL="3348514" indent="-401822" algn="l" rtl="0" fontAlgn="base">
        <a:spcBef>
          <a:spcPts val="1266"/>
        </a:spcBef>
        <a:spcAft>
          <a:spcPct val="0"/>
        </a:spcAft>
        <a:buClr>
          <a:srgbClr val="00675A"/>
        </a:buClr>
        <a:buSzPct val="125000"/>
        <a:buFont typeface="Helvetica Neue Light" charset="0"/>
        <a:buChar char="•"/>
        <a:defRPr sz="10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Freeform 1"/>
          <p:cNvSpPr>
            <a:spLocks/>
          </p:cNvSpPr>
          <p:nvPr/>
        </p:nvSpPr>
        <p:spPr bwMode="auto">
          <a:xfrm>
            <a:off x="1393032" y="312539"/>
            <a:ext cx="7437314" cy="5152430"/>
          </a:xfrm>
          <a:custGeom>
            <a:avLst/>
            <a:gdLst>
              <a:gd name="T0" fmla="*/ 0 w 21600"/>
              <a:gd name="T1" fmla="*/ 1048 h 21600"/>
              <a:gd name="T2" fmla="*/ 726 w 21600"/>
              <a:gd name="T3" fmla="*/ 0 h 21600"/>
              <a:gd name="T4" fmla="*/ 20874 w 21600"/>
              <a:gd name="T5" fmla="*/ 0 h 21600"/>
              <a:gd name="T6" fmla="*/ 21600 w 21600"/>
              <a:gd name="T7" fmla="*/ 1048 h 21600"/>
              <a:gd name="T8" fmla="*/ 21600 w 21600"/>
              <a:gd name="T9" fmla="*/ 20552 h 21600"/>
              <a:gd name="T10" fmla="*/ 20874 w 21600"/>
              <a:gd name="T11" fmla="*/ 21600 h 21600"/>
              <a:gd name="T12" fmla="*/ 0 w 21600"/>
              <a:gd name="T13" fmla="*/ 21600 h 21600"/>
              <a:gd name="T14" fmla="*/ 0 w 21600"/>
              <a:gd name="T15" fmla="*/ 1048 h 21600"/>
              <a:gd name="T16" fmla="*/ 0 w 21600"/>
              <a:gd name="T17" fmla="*/ 1048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1048"/>
                </a:moveTo>
                <a:cubicBezTo>
                  <a:pt x="0" y="469"/>
                  <a:pt x="325" y="0"/>
                  <a:pt x="726" y="0"/>
                </a:cubicBezTo>
                <a:lnTo>
                  <a:pt x="20874" y="0"/>
                </a:lnTo>
                <a:cubicBezTo>
                  <a:pt x="21275" y="0"/>
                  <a:pt x="21600" y="469"/>
                  <a:pt x="21600" y="1048"/>
                </a:cubicBezTo>
                <a:lnTo>
                  <a:pt x="21600" y="20552"/>
                </a:lnTo>
                <a:cubicBezTo>
                  <a:pt x="21600" y="21131"/>
                  <a:pt x="21275" y="21600"/>
                  <a:pt x="20874" y="21600"/>
                </a:cubicBezTo>
                <a:lnTo>
                  <a:pt x="0" y="21600"/>
                </a:lnTo>
                <a:cubicBezTo>
                  <a:pt x="13" y="21600"/>
                  <a:pt x="0" y="1048"/>
                  <a:pt x="0" y="1048"/>
                </a:cubicBezTo>
                <a:close/>
                <a:moveTo>
                  <a:pt x="0" y="1048"/>
                </a:moveTo>
              </a:path>
            </a:pathLst>
          </a:custGeom>
          <a:solidFill>
            <a:srgbClr val="00675A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07344" y="1330524"/>
            <a:ext cx="7018734" cy="3420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68078" y="4822031"/>
            <a:ext cx="6697266" cy="482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  <p:pic>
        <p:nvPicPr>
          <p:cNvPr id="6148" name="Picture 4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72" y="4929188"/>
            <a:ext cx="535781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9" y="5518547"/>
            <a:ext cx="1026914" cy="102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ransition xmlns:p14="http://schemas.microsoft.com/office/powerpoint/2010/main"/>
  <p:txStyles>
    <p:titleStyle>
      <a:lvl1pPr algn="l" rtl="0" fontAlgn="base">
        <a:spcBef>
          <a:spcPct val="0"/>
        </a:spcBef>
        <a:spcAft>
          <a:spcPct val="0"/>
        </a:spcAft>
        <a:defRPr sz="5100">
          <a:solidFill>
            <a:srgbClr val="FFFFFF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51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51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51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51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51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51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51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51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ct val="0"/>
        </a:spcBef>
        <a:spcAft>
          <a:spcPct val="0"/>
        </a:spcAft>
        <a:defRPr sz="17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17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17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17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17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17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17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17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17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286375" y="875109"/>
            <a:ext cx="2955727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86375" y="2366367"/>
            <a:ext cx="2955727" cy="2937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080" y="5621239"/>
            <a:ext cx="876225" cy="100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72" y="4929188"/>
            <a:ext cx="535781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9" y="5518547"/>
            <a:ext cx="1026914" cy="102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ransition xmlns:p14="http://schemas.microsoft.com/office/powerpoint/2010/main"/>
  <p:txStyles>
    <p:titleStyle>
      <a:lvl1pPr algn="l" rtl="0" fontAlgn="base">
        <a:spcBef>
          <a:spcPct val="0"/>
        </a:spcBef>
        <a:spcAft>
          <a:spcPct val="0"/>
        </a:spcAft>
        <a:defRPr sz="2500">
          <a:solidFill>
            <a:srgbClr val="FFFFFF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25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25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25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25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25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25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25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25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ct val="0"/>
        </a:spcBef>
        <a:spcAft>
          <a:spcPct val="0"/>
        </a:spcAft>
        <a:defRPr sz="15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15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15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15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15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15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15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15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15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286375" y="875109"/>
            <a:ext cx="2955727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86375" y="2366367"/>
            <a:ext cx="2955727" cy="2937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  <p:pic>
        <p:nvPicPr>
          <p:cNvPr id="8195" name="Picture 3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72" y="4929188"/>
            <a:ext cx="535781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9" y="5518547"/>
            <a:ext cx="1026914" cy="102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ransition xmlns:p14="http://schemas.microsoft.com/office/powerpoint/2010/main"/>
  <p:txStyles>
    <p:titleStyle>
      <a:lvl1pPr algn="l" rtl="0" fontAlgn="base">
        <a:spcBef>
          <a:spcPct val="0"/>
        </a:spcBef>
        <a:spcAft>
          <a:spcPct val="0"/>
        </a:spcAft>
        <a:defRPr sz="2500">
          <a:solidFill>
            <a:srgbClr val="FFFFFF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25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25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25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25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25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25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25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25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ct val="0"/>
        </a:spcBef>
        <a:spcAft>
          <a:spcPct val="0"/>
        </a:spcAft>
        <a:defRPr sz="15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15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15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15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15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15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15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15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15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607344" y="5643562"/>
            <a:ext cx="2652117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57688" y="5643562"/>
            <a:ext cx="3964781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  <p:sp>
        <p:nvSpPr>
          <p:cNvPr id="9219" name="Oval 3"/>
          <p:cNvSpPr>
            <a:spLocks/>
          </p:cNvSpPr>
          <p:nvPr/>
        </p:nvSpPr>
        <p:spPr bwMode="auto">
          <a:xfrm>
            <a:off x="8429625" y="6625828"/>
            <a:ext cx="44648" cy="44648"/>
          </a:xfrm>
          <a:prstGeom prst="ellipse">
            <a:avLst/>
          </a:pr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866" y="6523137"/>
            <a:ext cx="431974" cy="257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72" y="4929188"/>
            <a:ext cx="535781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9" y="5518547"/>
            <a:ext cx="1026914" cy="102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xmlns:p14="http://schemas.microsoft.com/office/powerpoint/2010/main"/>
  <p:txStyles>
    <p:titleStyle>
      <a:lvl1pPr algn="l" rtl="0" fontAlgn="base">
        <a:spcBef>
          <a:spcPct val="0"/>
        </a:spcBef>
        <a:spcAft>
          <a:spcPct val="0"/>
        </a:spcAft>
        <a:defRPr sz="2500">
          <a:solidFill>
            <a:srgbClr val="005342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25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25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25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25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25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25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25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2500">
          <a:solidFill>
            <a:srgbClr val="005342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r" rtl="0" fontAlgn="base">
        <a:spcBef>
          <a:spcPct val="0"/>
        </a:spcBef>
        <a:spcAft>
          <a:spcPct val="0"/>
        </a:spcAft>
        <a:defRPr sz="14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1pPr>
      <a:lvl2pPr algn="r" rtl="0" fontAlgn="base">
        <a:spcBef>
          <a:spcPct val="0"/>
        </a:spcBef>
        <a:spcAft>
          <a:spcPct val="0"/>
        </a:spcAft>
        <a:defRPr sz="14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2pPr>
      <a:lvl3pPr algn="r" rtl="0" fontAlgn="base">
        <a:spcBef>
          <a:spcPct val="0"/>
        </a:spcBef>
        <a:spcAft>
          <a:spcPct val="0"/>
        </a:spcAft>
        <a:defRPr sz="14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3pPr>
      <a:lvl4pPr algn="r" rtl="0" fontAlgn="base">
        <a:spcBef>
          <a:spcPct val="0"/>
        </a:spcBef>
        <a:spcAft>
          <a:spcPct val="0"/>
        </a:spcAft>
        <a:defRPr sz="14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4pPr>
      <a:lvl5pPr algn="r" rtl="0" fontAlgn="base">
        <a:spcBef>
          <a:spcPct val="0"/>
        </a:spcBef>
        <a:spcAft>
          <a:spcPct val="0"/>
        </a:spcAft>
        <a:defRPr sz="14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5pPr>
      <a:lvl6pPr marL="321457" algn="r" rtl="0" fontAlgn="base">
        <a:spcBef>
          <a:spcPct val="0"/>
        </a:spcBef>
        <a:spcAft>
          <a:spcPct val="0"/>
        </a:spcAft>
        <a:defRPr sz="14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6pPr>
      <a:lvl7pPr marL="642915" algn="r" rtl="0" fontAlgn="base">
        <a:spcBef>
          <a:spcPct val="0"/>
        </a:spcBef>
        <a:spcAft>
          <a:spcPct val="0"/>
        </a:spcAft>
        <a:defRPr sz="14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7pPr>
      <a:lvl8pPr marL="964372" algn="r" rtl="0" fontAlgn="base">
        <a:spcBef>
          <a:spcPct val="0"/>
        </a:spcBef>
        <a:spcAft>
          <a:spcPct val="0"/>
        </a:spcAft>
        <a:defRPr sz="14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8pPr>
      <a:lvl9pPr marL="1285829" algn="r" rtl="0" fontAlgn="base">
        <a:spcBef>
          <a:spcPct val="0"/>
        </a:spcBef>
        <a:spcAft>
          <a:spcPct val="0"/>
        </a:spcAft>
        <a:defRPr sz="1400">
          <a:solidFill>
            <a:srgbClr val="535353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607344" y="5692676"/>
            <a:ext cx="2652117" cy="535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57688" y="5697141"/>
            <a:ext cx="3964781" cy="535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  <p:sp>
        <p:nvSpPr>
          <p:cNvPr id="10243" name="Oval 3"/>
          <p:cNvSpPr>
            <a:spLocks/>
          </p:cNvSpPr>
          <p:nvPr/>
        </p:nvSpPr>
        <p:spPr bwMode="auto">
          <a:xfrm>
            <a:off x="8429625" y="6625828"/>
            <a:ext cx="44648" cy="44648"/>
          </a:xfrm>
          <a:prstGeom prst="ellipse">
            <a:avLst/>
          </a:pr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866" y="6523137"/>
            <a:ext cx="431974" cy="257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72" y="4929188"/>
            <a:ext cx="535781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9" y="5518547"/>
            <a:ext cx="1026914" cy="102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ransition xmlns:p14="http://schemas.microsoft.com/office/powerpoint/2010/main"/>
  <p:txStyles>
    <p:titleStyle>
      <a:lvl1pPr algn="l" rtl="0" fontAlgn="base">
        <a:spcBef>
          <a:spcPct val="0"/>
        </a:spcBef>
        <a:spcAft>
          <a:spcPct val="0"/>
        </a:spcAft>
        <a:defRPr sz="2500">
          <a:solidFill>
            <a:srgbClr val="FFFFFF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25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25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25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25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25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25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25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25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r" rtl="0" fontAlgn="base">
        <a:spcBef>
          <a:spcPct val="0"/>
        </a:spcBef>
        <a:spcAft>
          <a:spcPct val="0"/>
        </a:spcAft>
        <a:defRPr sz="14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1pPr>
      <a:lvl2pPr algn="r" rtl="0" fontAlgn="base">
        <a:spcBef>
          <a:spcPct val="0"/>
        </a:spcBef>
        <a:spcAft>
          <a:spcPct val="0"/>
        </a:spcAft>
        <a:defRPr sz="14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2pPr>
      <a:lvl3pPr algn="r" rtl="0" fontAlgn="base">
        <a:spcBef>
          <a:spcPct val="0"/>
        </a:spcBef>
        <a:spcAft>
          <a:spcPct val="0"/>
        </a:spcAft>
        <a:defRPr sz="14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3pPr>
      <a:lvl4pPr algn="r" rtl="0" fontAlgn="base">
        <a:spcBef>
          <a:spcPct val="0"/>
        </a:spcBef>
        <a:spcAft>
          <a:spcPct val="0"/>
        </a:spcAft>
        <a:defRPr sz="14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4pPr>
      <a:lvl5pPr algn="r" rtl="0" fontAlgn="base">
        <a:spcBef>
          <a:spcPct val="0"/>
        </a:spcBef>
        <a:spcAft>
          <a:spcPct val="0"/>
        </a:spcAft>
        <a:defRPr sz="14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5pPr>
      <a:lvl6pPr marL="321457" algn="r" rtl="0" fontAlgn="base">
        <a:spcBef>
          <a:spcPct val="0"/>
        </a:spcBef>
        <a:spcAft>
          <a:spcPct val="0"/>
        </a:spcAft>
        <a:defRPr sz="14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6pPr>
      <a:lvl7pPr marL="642915" algn="r" rtl="0" fontAlgn="base">
        <a:spcBef>
          <a:spcPct val="0"/>
        </a:spcBef>
        <a:spcAft>
          <a:spcPct val="0"/>
        </a:spcAft>
        <a:defRPr sz="14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7pPr>
      <a:lvl8pPr marL="964372" algn="r" rtl="0" fontAlgn="base">
        <a:spcBef>
          <a:spcPct val="0"/>
        </a:spcBef>
        <a:spcAft>
          <a:spcPct val="0"/>
        </a:spcAft>
        <a:defRPr sz="14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8pPr>
      <a:lvl9pPr marL="1285829" algn="r" rtl="0" fontAlgn="base">
        <a:spcBef>
          <a:spcPct val="0"/>
        </a:spcBef>
        <a:spcAft>
          <a:spcPct val="0"/>
        </a:spcAft>
        <a:defRPr sz="14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5.png"/><Relationship Id="rId3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png"/><Relationship Id="rId12" Type="http://schemas.openxmlformats.org/officeDocument/2006/relationships/image" Target="../media/image23.jpeg"/><Relationship Id="rId13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jpeg"/><Relationship Id="rId7" Type="http://schemas.openxmlformats.org/officeDocument/2006/relationships/image" Target="../media/image18.png"/><Relationship Id="rId8" Type="http://schemas.openxmlformats.org/officeDocument/2006/relationships/image" Target="../media/image19.jpeg"/><Relationship Id="rId9" Type="http://schemas.openxmlformats.org/officeDocument/2006/relationships/image" Target="../media/image20.png"/><Relationship Id="rId10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 smtClean="0"/>
              <a:t>SMART</a:t>
            </a:r>
            <a:r>
              <a:rPr lang="en-US" dirty="0" smtClean="0"/>
              <a:t>-Tech 2013</a:t>
            </a:r>
            <a:endParaRPr lang="en-US" dirty="0"/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/>
              <a:t>Cynthia F. O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Connell</a:t>
            </a:r>
          </a:p>
          <a:p>
            <a:r>
              <a:rPr lang="en-US"/>
              <a:t>Secretary, Florida Lottery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72F8B7-021F-7D4E-82DF-886D4ACD729A}" type="slidenum">
              <a:rPr lang="en-US"/>
              <a:pPr/>
              <a:t>10</a:t>
            </a:fld>
            <a:endParaRPr lang="en-US"/>
          </a:p>
        </p:txBody>
      </p:sp>
      <p:pic>
        <p:nvPicPr>
          <p:cNvPr id="5939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031" y="312539"/>
            <a:ext cx="7438430" cy="5152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607344" y="5643563"/>
            <a:ext cx="6715125" cy="857250"/>
          </a:xfrm>
          <a:ln/>
        </p:spPr>
        <p:txBody>
          <a:bodyPr/>
          <a:lstStyle/>
          <a:p>
            <a:r>
              <a:rPr lang="en-US"/>
              <a:t>The belief that any day </a:t>
            </a:r>
            <a:br>
              <a:rPr lang="en-US"/>
            </a:br>
            <a:r>
              <a:rPr lang="en-US"/>
              <a:t>could be the start of something big.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6D95C-59E5-9447-8B50-AE86802AEBAF}" type="slidenum">
              <a:rPr lang="en-US"/>
              <a:pPr/>
              <a:t>11</a:t>
            </a:fld>
            <a:endParaRPr lang="en-US"/>
          </a:p>
        </p:txBody>
      </p:sp>
      <p:pic>
        <p:nvPicPr>
          <p:cNvPr id="6041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567" y="308074"/>
            <a:ext cx="7447359" cy="516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607344" y="5643563"/>
            <a:ext cx="6715125" cy="857250"/>
          </a:xfrm>
          <a:ln/>
        </p:spPr>
        <p:txBody>
          <a:bodyPr/>
          <a:lstStyle/>
          <a:p>
            <a:r>
              <a:rPr lang="en-US"/>
              <a:t>Inspiring imagination in all </a:t>
            </a:r>
            <a:br>
              <a:rPr lang="en-US"/>
            </a:br>
            <a:r>
              <a:rPr lang="en-US"/>
              <a:t>who live and play in Florida.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757A6-A9BA-D945-9B6A-D9D3AF530124}" type="slidenum">
              <a:rPr lang="en-US"/>
              <a:pPr/>
              <a:t>12</a:t>
            </a:fld>
            <a:endParaRPr lang="en-US"/>
          </a:p>
        </p:txBody>
      </p:sp>
      <p:sp>
        <p:nvSpPr>
          <p:cNvPr id="6144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The Reimagined Florida Lottery</a:t>
            </a:r>
          </a:p>
        </p:txBody>
      </p:sp>
      <p:sp>
        <p:nvSpPr>
          <p:cNvPr id="61442" name="Freeform 2"/>
          <p:cNvSpPr>
            <a:spLocks/>
          </p:cNvSpPr>
          <p:nvPr/>
        </p:nvSpPr>
        <p:spPr bwMode="auto">
          <a:xfrm>
            <a:off x="1393032" y="312539"/>
            <a:ext cx="7437314" cy="5152430"/>
          </a:xfrm>
          <a:custGeom>
            <a:avLst/>
            <a:gdLst>
              <a:gd name="T0" fmla="*/ 0 w 21600"/>
              <a:gd name="T1" fmla="*/ 1048 h 21600"/>
              <a:gd name="T2" fmla="*/ 726 w 21600"/>
              <a:gd name="T3" fmla="*/ 0 h 21600"/>
              <a:gd name="T4" fmla="*/ 20874 w 21600"/>
              <a:gd name="T5" fmla="*/ 0 h 21600"/>
              <a:gd name="T6" fmla="*/ 21600 w 21600"/>
              <a:gd name="T7" fmla="*/ 1048 h 21600"/>
              <a:gd name="T8" fmla="*/ 21600 w 21600"/>
              <a:gd name="T9" fmla="*/ 20552 h 21600"/>
              <a:gd name="T10" fmla="*/ 20874 w 21600"/>
              <a:gd name="T11" fmla="*/ 21600 h 21600"/>
              <a:gd name="T12" fmla="*/ 0 w 21600"/>
              <a:gd name="T13" fmla="*/ 21600 h 21600"/>
              <a:gd name="T14" fmla="*/ 0 w 21600"/>
              <a:gd name="T15" fmla="*/ 1048 h 21600"/>
              <a:gd name="T16" fmla="*/ 0 w 21600"/>
              <a:gd name="T17" fmla="*/ 1048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1048"/>
                </a:moveTo>
                <a:cubicBezTo>
                  <a:pt x="0" y="469"/>
                  <a:pt x="325" y="0"/>
                  <a:pt x="726" y="0"/>
                </a:cubicBezTo>
                <a:lnTo>
                  <a:pt x="20874" y="0"/>
                </a:lnTo>
                <a:cubicBezTo>
                  <a:pt x="21275" y="0"/>
                  <a:pt x="21600" y="469"/>
                  <a:pt x="21600" y="1048"/>
                </a:cubicBezTo>
                <a:lnTo>
                  <a:pt x="21600" y="20552"/>
                </a:lnTo>
                <a:cubicBezTo>
                  <a:pt x="21600" y="21131"/>
                  <a:pt x="21275" y="21600"/>
                  <a:pt x="20874" y="21600"/>
                </a:cubicBezTo>
                <a:lnTo>
                  <a:pt x="0" y="21600"/>
                </a:lnTo>
                <a:cubicBezTo>
                  <a:pt x="13" y="21600"/>
                  <a:pt x="0" y="1048"/>
                  <a:pt x="0" y="1048"/>
                </a:cubicBezTo>
                <a:close/>
                <a:moveTo>
                  <a:pt x="0" y="1048"/>
                </a:moveTo>
              </a:path>
            </a:pathLst>
          </a:custGeom>
          <a:solidFill>
            <a:srgbClr val="FFFFFF"/>
          </a:solidFill>
          <a:ln w="12700" cap="flat">
            <a:solidFill>
              <a:srgbClr val="666666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123" y="2392041"/>
            <a:ext cx="869529" cy="99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AutoShape 4"/>
          <p:cNvSpPr>
            <a:spLocks/>
          </p:cNvSpPr>
          <p:nvPr/>
        </p:nvSpPr>
        <p:spPr bwMode="auto">
          <a:xfrm>
            <a:off x="3857625" y="2687836"/>
            <a:ext cx="304726" cy="401836"/>
          </a:xfrm>
          <a:prstGeom prst="rightArrow">
            <a:avLst>
              <a:gd name="adj1" fmla="val 62306"/>
              <a:gd name="adj2" fmla="val 58009"/>
            </a:avLst>
          </a:prstGeom>
          <a:solidFill>
            <a:srgbClr val="CDCDCD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812" y="1745754"/>
            <a:ext cx="2541612" cy="2275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39EF8-A541-FC42-A01F-0E1617E3A5D8}" type="slidenum">
              <a:rPr lang="en-US"/>
              <a:pPr/>
              <a:t>13</a:t>
            </a:fld>
            <a:endParaRPr lang="en-US"/>
          </a:p>
        </p:txBody>
      </p:sp>
      <p:pic>
        <p:nvPicPr>
          <p:cNvPr id="6246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478" y="312539"/>
            <a:ext cx="4089797" cy="5152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6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" t="2003" r="3993" b="2003"/>
          <a:stretch>
            <a:fillRect/>
          </a:stretch>
        </p:blipFill>
        <p:spPr bwMode="auto">
          <a:xfrm>
            <a:off x="1393031" y="2018110"/>
            <a:ext cx="3303984" cy="3446859"/>
          </a:xfrm>
          <a:prstGeom prst="rect">
            <a:avLst/>
          </a:prstGeom>
          <a:noFill/>
          <a:ln w="12700" cap="flat">
            <a:solidFill>
              <a:srgbClr val="CDCDC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7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031" y="313656"/>
            <a:ext cx="3303984" cy="1651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Oval 4"/>
          <p:cNvSpPr>
            <a:spLocks/>
          </p:cNvSpPr>
          <p:nvPr/>
        </p:nvSpPr>
        <p:spPr bwMode="auto">
          <a:xfrm>
            <a:off x="8429625" y="6625828"/>
            <a:ext cx="44648" cy="44648"/>
          </a:xfrm>
          <a:prstGeom prst="ellipse">
            <a:avLst/>
          </a:pr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2469" name="Rectangle 5"/>
          <p:cNvSpPr>
            <a:spLocks/>
          </p:cNvSpPr>
          <p:nvPr/>
        </p:nvSpPr>
        <p:spPr bwMode="auto">
          <a:xfrm>
            <a:off x="1607344" y="5594449"/>
            <a:ext cx="7116961" cy="84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500">
                <a:solidFill>
                  <a:srgbClr val="005342"/>
                </a:solidFill>
                <a:ea typeface="ＭＳ Ｐゴシック" charset="0"/>
                <a:cs typeface="Helvetica Neue Light" charset="0"/>
              </a:rPr>
              <a:t>25</a:t>
            </a:r>
            <a:r>
              <a:rPr lang="en-US" sz="2500" baseline="32000">
                <a:solidFill>
                  <a:srgbClr val="005342"/>
                </a:solidFill>
                <a:ea typeface="ＭＳ Ｐゴシック" charset="0"/>
                <a:cs typeface="Helvetica Neue Light" charset="0"/>
              </a:rPr>
              <a:t>th</a:t>
            </a:r>
            <a:r>
              <a:rPr lang="en-US" sz="2500">
                <a:solidFill>
                  <a:srgbClr val="005342"/>
                </a:solidFill>
                <a:ea typeface="ＭＳ Ｐゴシック" charset="0"/>
                <a:cs typeface="Helvetica Neue Light" charset="0"/>
              </a:rPr>
              <a:t> Anniversary Edition </a:t>
            </a:r>
            <a:br>
              <a:rPr lang="en-US" sz="2500">
                <a:solidFill>
                  <a:srgbClr val="005342"/>
                </a:solidFill>
                <a:ea typeface="ＭＳ Ｐゴシック" charset="0"/>
                <a:cs typeface="Helvetica Neue Light" charset="0"/>
              </a:rPr>
            </a:br>
            <a:r>
              <a:rPr lang="en-US" sz="2500">
                <a:solidFill>
                  <a:srgbClr val="005342"/>
                </a:solidFill>
                <a:ea typeface="ＭＳ Ｐゴシック" charset="0"/>
                <a:cs typeface="Helvetica Neue Light" charset="0"/>
              </a:rPr>
              <a:t>of the game that started it all.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71DA2-7283-2547-AB29-8D1E6C683547}" type="slidenum">
              <a:rPr lang="en-US"/>
              <a:pPr/>
              <a:t>14</a:t>
            </a:fld>
            <a:endParaRPr lang="en-US"/>
          </a:p>
        </p:txBody>
      </p:sp>
      <p:pic>
        <p:nvPicPr>
          <p:cNvPr id="6348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031" y="312539"/>
            <a:ext cx="7438430" cy="5152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Reimagine Campaign</a:t>
            </a:r>
          </a:p>
        </p:txBody>
      </p:sp>
      <p:grpSp>
        <p:nvGrpSpPr>
          <p:cNvPr id="63493" name="Group 5"/>
          <p:cNvGrpSpPr>
            <a:grpSpLocks/>
          </p:cNvGrpSpPr>
          <p:nvPr/>
        </p:nvGrpSpPr>
        <p:grpSpPr bwMode="auto">
          <a:xfrm>
            <a:off x="1467818" y="1022449"/>
            <a:ext cx="7277695" cy="3714750"/>
            <a:chOff x="0" y="0"/>
            <a:chExt cx="6520" cy="3327"/>
          </a:xfrm>
        </p:grpSpPr>
        <p:pic>
          <p:nvPicPr>
            <p:cNvPr id="6349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" y="96"/>
              <a:ext cx="6265" cy="2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492" name="Picture 4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520" cy="3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7839F-1345-704A-B1CB-B9946FFE9B6D}" type="slidenum">
              <a:rPr lang="en-US"/>
              <a:pPr/>
              <a:t>15</a:t>
            </a:fld>
            <a:endParaRPr lang="en-US"/>
          </a:p>
        </p:txBody>
      </p:sp>
      <p:pic>
        <p:nvPicPr>
          <p:cNvPr id="6451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567" y="308074"/>
            <a:ext cx="7447359" cy="516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607344" y="5643563"/>
            <a:ext cx="6715125" cy="857250"/>
          </a:xfrm>
          <a:ln/>
        </p:spPr>
        <p:txBody>
          <a:bodyPr/>
          <a:lstStyle/>
          <a:p>
            <a:r>
              <a:rPr lang="en-US"/>
              <a:t>Operational efficiencies minimized costs.</a:t>
            </a:r>
          </a:p>
        </p:txBody>
      </p:sp>
    </p:spTree>
    <p:extLst>
      <p:ext uri="{BB962C8B-B14F-4D97-AF65-F5344CB8AC3E}">
        <p14:creationId xmlns:p14="http://schemas.microsoft.com/office/powerpoint/2010/main" val="41025797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62D89-E68D-DD41-92DD-E6371531ADC6}" type="slidenum">
              <a:rPr lang="en-US"/>
              <a:pPr/>
              <a:t>16</a:t>
            </a:fld>
            <a:endParaRPr lang="en-US"/>
          </a:p>
        </p:txBody>
      </p:sp>
      <p:pic>
        <p:nvPicPr>
          <p:cNvPr id="6553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478" y="312539"/>
            <a:ext cx="4089797" cy="5152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8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9" t="27596" r="42168" b="14363"/>
          <a:stretch>
            <a:fillRect/>
          </a:stretch>
        </p:blipFill>
        <p:spPr bwMode="auto">
          <a:xfrm>
            <a:off x="1393031" y="2018110"/>
            <a:ext cx="3303984" cy="3446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031" y="313656"/>
            <a:ext cx="3303984" cy="1651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Oval 4"/>
          <p:cNvSpPr>
            <a:spLocks/>
          </p:cNvSpPr>
          <p:nvPr/>
        </p:nvSpPr>
        <p:spPr bwMode="auto">
          <a:xfrm>
            <a:off x="8429625" y="6625828"/>
            <a:ext cx="44648" cy="44648"/>
          </a:xfrm>
          <a:prstGeom prst="ellipse">
            <a:avLst/>
          </a:pr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5541" name="Rectangle 5"/>
          <p:cNvSpPr>
            <a:spLocks/>
          </p:cNvSpPr>
          <p:nvPr/>
        </p:nvSpPr>
        <p:spPr bwMode="auto">
          <a:xfrm>
            <a:off x="1607344" y="5594449"/>
            <a:ext cx="7116961" cy="84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500">
                <a:solidFill>
                  <a:srgbClr val="005342"/>
                </a:solidFill>
                <a:ea typeface="ＭＳ Ｐゴシック" charset="0"/>
                <a:cs typeface="Helvetica Neue Light" charset="0"/>
              </a:rPr>
              <a:t>Introducing the </a:t>
            </a:r>
            <a:br>
              <a:rPr lang="en-US" sz="2500">
                <a:solidFill>
                  <a:srgbClr val="005342"/>
                </a:solidFill>
                <a:ea typeface="ＭＳ Ｐゴシック" charset="0"/>
                <a:cs typeface="Helvetica Neue Light" charset="0"/>
              </a:rPr>
            </a:br>
            <a:r>
              <a:rPr lang="en-US" sz="2500">
                <a:solidFill>
                  <a:srgbClr val="005342"/>
                </a:solidFill>
                <a:ea typeface="ＭＳ Ｐゴシック" charset="0"/>
                <a:cs typeface="Helvetica Neue Light" charset="0"/>
              </a:rPr>
              <a:t>Reimagined Florida Lottery to Floridians.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72274-99CC-DE46-BDAE-3688AF6BFB80}" type="slidenum">
              <a:rPr lang="en-US"/>
              <a:pPr/>
              <a:t>17</a:t>
            </a:fld>
            <a:endParaRPr lang="en-US"/>
          </a:p>
        </p:txBody>
      </p:sp>
      <p:pic>
        <p:nvPicPr>
          <p:cNvPr id="66561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478" y="312539"/>
            <a:ext cx="4089797" cy="5152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2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2" r="6776"/>
          <a:stretch>
            <a:fillRect/>
          </a:stretch>
        </p:blipFill>
        <p:spPr bwMode="auto">
          <a:xfrm>
            <a:off x="1393031" y="2018110"/>
            <a:ext cx="3303984" cy="3446859"/>
          </a:xfrm>
          <a:prstGeom prst="rect">
            <a:avLst/>
          </a:prstGeom>
          <a:noFill/>
          <a:ln w="12700" cap="flat">
            <a:solidFill>
              <a:srgbClr val="CDCDC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3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031" y="313656"/>
            <a:ext cx="3303984" cy="1651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Oval 4"/>
          <p:cNvSpPr>
            <a:spLocks/>
          </p:cNvSpPr>
          <p:nvPr/>
        </p:nvSpPr>
        <p:spPr bwMode="auto">
          <a:xfrm>
            <a:off x="8429625" y="6625828"/>
            <a:ext cx="44648" cy="44648"/>
          </a:xfrm>
          <a:prstGeom prst="ellipse">
            <a:avLst/>
          </a:pr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6565" name="Rectangle 5"/>
          <p:cNvSpPr>
            <a:spLocks/>
          </p:cNvSpPr>
          <p:nvPr/>
        </p:nvSpPr>
        <p:spPr bwMode="auto">
          <a:xfrm>
            <a:off x="1607344" y="5790902"/>
            <a:ext cx="7116961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500">
                <a:solidFill>
                  <a:srgbClr val="005342"/>
                </a:solidFill>
                <a:ea typeface="ＭＳ Ｐゴシック" charset="0"/>
                <a:cs typeface="Helvetica Neue Light" charset="0"/>
              </a:rPr>
              <a:t>Flamingo Fortune Scratch-Off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CA21C-09F2-AD47-8C58-97E7A3FCDDC0}" type="slidenum">
              <a:rPr lang="en-US"/>
              <a:pPr/>
              <a:t>18</a:t>
            </a:fld>
            <a:endParaRPr lang="en-US"/>
          </a:p>
        </p:txBody>
      </p:sp>
      <p:pic>
        <p:nvPicPr>
          <p:cNvPr id="6758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031" y="312539"/>
            <a:ext cx="7438430" cy="5152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Celebrating $25 billion contributed to education.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CD008-BF31-734D-BDAC-9936C370A6AB}" type="slidenum">
              <a:rPr lang="en-US"/>
              <a:pPr/>
              <a:t>19</a:t>
            </a:fld>
            <a:endParaRPr lang="en-US"/>
          </a:p>
        </p:txBody>
      </p:sp>
      <p:sp>
        <p:nvSpPr>
          <p:cNvPr id="6860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The Reimagined Florida Lottery</a:t>
            </a:r>
          </a:p>
        </p:txBody>
      </p:sp>
      <p:sp>
        <p:nvSpPr>
          <p:cNvPr id="68610" name="Freeform 2"/>
          <p:cNvSpPr>
            <a:spLocks/>
          </p:cNvSpPr>
          <p:nvPr/>
        </p:nvSpPr>
        <p:spPr bwMode="auto">
          <a:xfrm>
            <a:off x="1393032" y="312539"/>
            <a:ext cx="7437314" cy="5152430"/>
          </a:xfrm>
          <a:custGeom>
            <a:avLst/>
            <a:gdLst>
              <a:gd name="T0" fmla="*/ 0 w 21600"/>
              <a:gd name="T1" fmla="*/ 1048 h 21600"/>
              <a:gd name="T2" fmla="*/ 726 w 21600"/>
              <a:gd name="T3" fmla="*/ 0 h 21600"/>
              <a:gd name="T4" fmla="*/ 20874 w 21600"/>
              <a:gd name="T5" fmla="*/ 0 h 21600"/>
              <a:gd name="T6" fmla="*/ 21600 w 21600"/>
              <a:gd name="T7" fmla="*/ 1048 h 21600"/>
              <a:gd name="T8" fmla="*/ 21600 w 21600"/>
              <a:gd name="T9" fmla="*/ 20552 h 21600"/>
              <a:gd name="T10" fmla="*/ 20874 w 21600"/>
              <a:gd name="T11" fmla="*/ 21600 h 21600"/>
              <a:gd name="T12" fmla="*/ 0 w 21600"/>
              <a:gd name="T13" fmla="*/ 21600 h 21600"/>
              <a:gd name="T14" fmla="*/ 0 w 21600"/>
              <a:gd name="T15" fmla="*/ 1048 h 21600"/>
              <a:gd name="T16" fmla="*/ 0 w 21600"/>
              <a:gd name="T17" fmla="*/ 1048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1048"/>
                </a:moveTo>
                <a:cubicBezTo>
                  <a:pt x="0" y="469"/>
                  <a:pt x="325" y="0"/>
                  <a:pt x="726" y="0"/>
                </a:cubicBezTo>
                <a:lnTo>
                  <a:pt x="20874" y="0"/>
                </a:lnTo>
                <a:cubicBezTo>
                  <a:pt x="21275" y="0"/>
                  <a:pt x="21600" y="469"/>
                  <a:pt x="21600" y="1048"/>
                </a:cubicBezTo>
                <a:lnTo>
                  <a:pt x="21600" y="20552"/>
                </a:lnTo>
                <a:cubicBezTo>
                  <a:pt x="21600" y="21131"/>
                  <a:pt x="21275" y="21600"/>
                  <a:pt x="20874" y="21600"/>
                </a:cubicBezTo>
                <a:lnTo>
                  <a:pt x="0" y="21600"/>
                </a:lnTo>
                <a:cubicBezTo>
                  <a:pt x="13" y="21600"/>
                  <a:pt x="0" y="1048"/>
                  <a:pt x="0" y="1048"/>
                </a:cubicBezTo>
                <a:close/>
                <a:moveTo>
                  <a:pt x="0" y="1048"/>
                </a:moveTo>
              </a:path>
            </a:pathLst>
          </a:custGeom>
          <a:solidFill>
            <a:srgbClr val="FFFFFF"/>
          </a:solidFill>
          <a:ln w="12700" cap="flat">
            <a:solidFill>
              <a:srgbClr val="666666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235" y="491133"/>
            <a:ext cx="4177978" cy="480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6DA416-25B8-FF4F-B3C0-7C4646B8ACC2}" type="slidenum">
              <a:rPr lang="en-US"/>
              <a:pPr/>
              <a:t>2</a:t>
            </a:fld>
            <a:endParaRPr lang="en-US"/>
          </a:p>
        </p:txBody>
      </p:sp>
      <p:pic>
        <p:nvPicPr>
          <p:cNvPr id="4812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478" y="312539"/>
            <a:ext cx="4089797" cy="5152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0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8" t="11227" r="19351" b="3252"/>
          <a:stretch>
            <a:fillRect/>
          </a:stretch>
        </p:blipFill>
        <p:spPr bwMode="auto">
          <a:xfrm>
            <a:off x="1393031" y="2018110"/>
            <a:ext cx="3303984" cy="3446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031" y="313656"/>
            <a:ext cx="3303984" cy="1651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Oval 4"/>
          <p:cNvSpPr>
            <a:spLocks/>
          </p:cNvSpPr>
          <p:nvPr/>
        </p:nvSpPr>
        <p:spPr bwMode="auto">
          <a:xfrm>
            <a:off x="8429625" y="6625828"/>
            <a:ext cx="44648" cy="44648"/>
          </a:xfrm>
          <a:prstGeom prst="ellipse">
            <a:avLst/>
          </a:pr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33" name="Rectangle 5"/>
          <p:cNvSpPr>
            <a:spLocks/>
          </p:cNvSpPr>
          <p:nvPr/>
        </p:nvSpPr>
        <p:spPr bwMode="auto">
          <a:xfrm>
            <a:off x="1607344" y="5790902"/>
            <a:ext cx="7116961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500">
                <a:solidFill>
                  <a:srgbClr val="005342"/>
                </a:solidFill>
                <a:ea typeface="ＭＳ Ｐゴシック" charset="0"/>
                <a:cs typeface="Helvetica Neue Light" charset="0"/>
              </a:rPr>
              <a:t>Forces of Change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B7841-AE9A-0E4B-974D-F016F3FD1039}" type="slidenum">
              <a:rPr lang="en-US"/>
              <a:pPr/>
              <a:t>3</a:t>
            </a:fld>
            <a:endParaRPr lang="en-US"/>
          </a:p>
        </p:txBody>
      </p:sp>
      <p:sp>
        <p:nvSpPr>
          <p:cNvPr id="4915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The Reimagined Florida Lottery</a:t>
            </a:r>
          </a:p>
        </p:txBody>
      </p:sp>
      <p:sp>
        <p:nvSpPr>
          <p:cNvPr id="49154" name="Freeform 2"/>
          <p:cNvSpPr>
            <a:spLocks/>
          </p:cNvSpPr>
          <p:nvPr/>
        </p:nvSpPr>
        <p:spPr bwMode="auto">
          <a:xfrm>
            <a:off x="1393032" y="312539"/>
            <a:ext cx="7437314" cy="5152430"/>
          </a:xfrm>
          <a:custGeom>
            <a:avLst/>
            <a:gdLst>
              <a:gd name="T0" fmla="*/ 0 w 21600"/>
              <a:gd name="T1" fmla="*/ 1048 h 21600"/>
              <a:gd name="T2" fmla="*/ 726 w 21600"/>
              <a:gd name="T3" fmla="*/ 0 h 21600"/>
              <a:gd name="T4" fmla="*/ 20874 w 21600"/>
              <a:gd name="T5" fmla="*/ 0 h 21600"/>
              <a:gd name="T6" fmla="*/ 21600 w 21600"/>
              <a:gd name="T7" fmla="*/ 1048 h 21600"/>
              <a:gd name="T8" fmla="*/ 21600 w 21600"/>
              <a:gd name="T9" fmla="*/ 20552 h 21600"/>
              <a:gd name="T10" fmla="*/ 20874 w 21600"/>
              <a:gd name="T11" fmla="*/ 21600 h 21600"/>
              <a:gd name="T12" fmla="*/ 0 w 21600"/>
              <a:gd name="T13" fmla="*/ 21600 h 21600"/>
              <a:gd name="T14" fmla="*/ 0 w 21600"/>
              <a:gd name="T15" fmla="*/ 1048 h 21600"/>
              <a:gd name="T16" fmla="*/ 0 w 21600"/>
              <a:gd name="T17" fmla="*/ 1048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1048"/>
                </a:moveTo>
                <a:cubicBezTo>
                  <a:pt x="0" y="469"/>
                  <a:pt x="325" y="0"/>
                  <a:pt x="726" y="0"/>
                </a:cubicBezTo>
                <a:lnTo>
                  <a:pt x="20874" y="0"/>
                </a:lnTo>
                <a:cubicBezTo>
                  <a:pt x="21275" y="0"/>
                  <a:pt x="21600" y="469"/>
                  <a:pt x="21600" y="1048"/>
                </a:cubicBezTo>
                <a:lnTo>
                  <a:pt x="21600" y="20552"/>
                </a:lnTo>
                <a:cubicBezTo>
                  <a:pt x="21600" y="21131"/>
                  <a:pt x="21275" y="21600"/>
                  <a:pt x="20874" y="21600"/>
                </a:cubicBezTo>
                <a:lnTo>
                  <a:pt x="0" y="21600"/>
                </a:lnTo>
                <a:cubicBezTo>
                  <a:pt x="13" y="21600"/>
                  <a:pt x="0" y="1048"/>
                  <a:pt x="0" y="1048"/>
                </a:cubicBezTo>
                <a:close/>
                <a:moveTo>
                  <a:pt x="0" y="1048"/>
                </a:moveTo>
              </a:path>
            </a:pathLst>
          </a:custGeom>
          <a:solidFill>
            <a:srgbClr val="FFFFFF"/>
          </a:solidFill>
          <a:ln w="12700" cap="flat">
            <a:solidFill>
              <a:srgbClr val="666666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235" y="491133"/>
            <a:ext cx="4177978" cy="480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8859F-D096-4441-B3D4-A649092A9E2C}" type="slidenum">
              <a:rPr lang="en-US"/>
              <a:pPr/>
              <a:t>4</a:t>
            </a:fld>
            <a:endParaRPr lang="en-US"/>
          </a:p>
        </p:txBody>
      </p:sp>
      <p:sp>
        <p:nvSpPr>
          <p:cNvPr id="5017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Defining the Florida Lottery brand.</a:t>
            </a:r>
          </a:p>
        </p:txBody>
      </p:sp>
      <p:sp>
        <p:nvSpPr>
          <p:cNvPr id="50178" name="Freeform 2"/>
          <p:cNvSpPr>
            <a:spLocks/>
          </p:cNvSpPr>
          <p:nvPr/>
        </p:nvSpPr>
        <p:spPr bwMode="auto">
          <a:xfrm>
            <a:off x="1393032" y="312539"/>
            <a:ext cx="7437314" cy="5152430"/>
          </a:xfrm>
          <a:custGeom>
            <a:avLst/>
            <a:gdLst>
              <a:gd name="T0" fmla="*/ 0 w 21600"/>
              <a:gd name="T1" fmla="*/ 1048 h 21600"/>
              <a:gd name="T2" fmla="*/ 726 w 21600"/>
              <a:gd name="T3" fmla="*/ 0 h 21600"/>
              <a:gd name="T4" fmla="*/ 20874 w 21600"/>
              <a:gd name="T5" fmla="*/ 0 h 21600"/>
              <a:gd name="T6" fmla="*/ 21600 w 21600"/>
              <a:gd name="T7" fmla="*/ 1048 h 21600"/>
              <a:gd name="T8" fmla="*/ 21600 w 21600"/>
              <a:gd name="T9" fmla="*/ 20552 h 21600"/>
              <a:gd name="T10" fmla="*/ 20874 w 21600"/>
              <a:gd name="T11" fmla="*/ 21600 h 21600"/>
              <a:gd name="T12" fmla="*/ 0 w 21600"/>
              <a:gd name="T13" fmla="*/ 21600 h 21600"/>
              <a:gd name="T14" fmla="*/ 0 w 21600"/>
              <a:gd name="T15" fmla="*/ 1048 h 21600"/>
              <a:gd name="T16" fmla="*/ 0 w 21600"/>
              <a:gd name="T17" fmla="*/ 1048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1048"/>
                </a:moveTo>
                <a:cubicBezTo>
                  <a:pt x="0" y="469"/>
                  <a:pt x="325" y="0"/>
                  <a:pt x="726" y="0"/>
                </a:cubicBezTo>
                <a:lnTo>
                  <a:pt x="20874" y="0"/>
                </a:lnTo>
                <a:cubicBezTo>
                  <a:pt x="21275" y="0"/>
                  <a:pt x="21600" y="469"/>
                  <a:pt x="21600" y="1048"/>
                </a:cubicBezTo>
                <a:lnTo>
                  <a:pt x="21600" y="20552"/>
                </a:lnTo>
                <a:cubicBezTo>
                  <a:pt x="21600" y="21131"/>
                  <a:pt x="21275" y="21600"/>
                  <a:pt x="20874" y="21600"/>
                </a:cubicBezTo>
                <a:lnTo>
                  <a:pt x="0" y="21600"/>
                </a:lnTo>
                <a:cubicBezTo>
                  <a:pt x="13" y="21600"/>
                  <a:pt x="0" y="1048"/>
                  <a:pt x="0" y="1048"/>
                </a:cubicBezTo>
                <a:close/>
                <a:moveTo>
                  <a:pt x="0" y="1048"/>
                </a:move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79" name="Oval 3"/>
          <p:cNvSpPr>
            <a:spLocks/>
          </p:cNvSpPr>
          <p:nvPr/>
        </p:nvSpPr>
        <p:spPr bwMode="auto">
          <a:xfrm>
            <a:off x="2765971" y="1051471"/>
            <a:ext cx="3610943" cy="3610943"/>
          </a:xfrm>
          <a:prstGeom prst="ellipse">
            <a:avLst/>
          </a:prstGeom>
          <a:noFill/>
          <a:ln w="152400" cap="flat">
            <a:solidFill>
              <a:srgbClr val="CDCDCD">
                <a:alpha val="64999"/>
              </a:srgb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80" name="Oval 4"/>
          <p:cNvSpPr>
            <a:spLocks/>
          </p:cNvSpPr>
          <p:nvPr/>
        </p:nvSpPr>
        <p:spPr bwMode="auto">
          <a:xfrm>
            <a:off x="4116586" y="723305"/>
            <a:ext cx="776883" cy="776883"/>
          </a:xfrm>
          <a:prstGeom prst="ellipse">
            <a:avLst/>
          </a:prstGeom>
          <a:solidFill>
            <a:srgbClr val="15A495"/>
          </a:solidFill>
          <a:ln w="50800" cap="flat">
            <a:solidFill>
              <a:srgbClr val="CDCDCD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800" b="1">
                <a:solidFill>
                  <a:srgbClr val="FFFFFF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Internal</a:t>
            </a:r>
            <a:br>
              <a:rPr lang="en-US" sz="800" b="1">
                <a:solidFill>
                  <a:srgbClr val="FFFFFF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</a:br>
            <a:r>
              <a:rPr lang="en-US" sz="800" b="1">
                <a:solidFill>
                  <a:srgbClr val="FFFFFF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Comm.</a:t>
            </a:r>
          </a:p>
        </p:txBody>
      </p:sp>
      <p:sp>
        <p:nvSpPr>
          <p:cNvPr id="50181" name="Oval 5"/>
          <p:cNvSpPr>
            <a:spLocks/>
          </p:cNvSpPr>
          <p:nvPr/>
        </p:nvSpPr>
        <p:spPr bwMode="auto">
          <a:xfrm>
            <a:off x="3856509" y="2142009"/>
            <a:ext cx="1429866" cy="1429866"/>
          </a:xfrm>
          <a:prstGeom prst="ellipse">
            <a:avLst/>
          </a:prstGeom>
          <a:solidFill>
            <a:srgbClr val="15A495"/>
          </a:solidFill>
          <a:ln w="88900" cap="flat">
            <a:solidFill>
              <a:srgbClr val="CDCDCD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1000" b="1">
                <a:solidFill>
                  <a:srgbClr val="FFFFFF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25th Anniversary/Rebrand</a:t>
            </a:r>
          </a:p>
        </p:txBody>
      </p:sp>
      <p:sp>
        <p:nvSpPr>
          <p:cNvPr id="50182" name="Oval 6"/>
          <p:cNvSpPr>
            <a:spLocks/>
          </p:cNvSpPr>
          <p:nvPr/>
        </p:nvSpPr>
        <p:spPr bwMode="auto">
          <a:xfrm>
            <a:off x="5348883" y="1107281"/>
            <a:ext cx="776883" cy="776883"/>
          </a:xfrm>
          <a:prstGeom prst="ellipse">
            <a:avLst/>
          </a:prstGeom>
          <a:solidFill>
            <a:srgbClr val="15A495"/>
          </a:solidFill>
          <a:ln w="50800" cap="flat">
            <a:solidFill>
              <a:srgbClr val="CDCDCD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800" b="1">
                <a:solidFill>
                  <a:srgbClr val="FFFFFF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Stakeholder</a:t>
            </a:r>
            <a:br>
              <a:rPr lang="en-US" sz="800" b="1">
                <a:solidFill>
                  <a:srgbClr val="FFFFFF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</a:br>
            <a:r>
              <a:rPr lang="en-US" sz="800" b="1">
                <a:solidFill>
                  <a:srgbClr val="FFFFFF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Comm.</a:t>
            </a:r>
          </a:p>
        </p:txBody>
      </p:sp>
      <p:sp>
        <p:nvSpPr>
          <p:cNvPr id="50183" name="Oval 7"/>
          <p:cNvSpPr>
            <a:spLocks/>
          </p:cNvSpPr>
          <p:nvPr/>
        </p:nvSpPr>
        <p:spPr bwMode="auto">
          <a:xfrm>
            <a:off x="2446734" y="2053828"/>
            <a:ext cx="776883" cy="776883"/>
          </a:xfrm>
          <a:prstGeom prst="ellipse">
            <a:avLst/>
          </a:prstGeom>
          <a:solidFill>
            <a:srgbClr val="15A495"/>
          </a:solidFill>
          <a:ln w="50800" cap="flat">
            <a:solidFill>
              <a:srgbClr val="CDCDCD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800" b="1">
                <a:solidFill>
                  <a:srgbClr val="FFFFFF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New Ads</a:t>
            </a:r>
          </a:p>
        </p:txBody>
      </p:sp>
      <p:sp>
        <p:nvSpPr>
          <p:cNvPr id="50184" name="Oval 8"/>
          <p:cNvSpPr>
            <a:spLocks/>
          </p:cNvSpPr>
          <p:nvPr/>
        </p:nvSpPr>
        <p:spPr bwMode="auto">
          <a:xfrm>
            <a:off x="5911453" y="2053828"/>
            <a:ext cx="776883" cy="776883"/>
          </a:xfrm>
          <a:prstGeom prst="ellipse">
            <a:avLst/>
          </a:prstGeom>
          <a:solidFill>
            <a:srgbClr val="15A495"/>
          </a:solidFill>
          <a:ln w="50800" cap="flat">
            <a:solidFill>
              <a:srgbClr val="CDCDCD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800" b="1">
                <a:solidFill>
                  <a:srgbClr val="FFFFFF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External</a:t>
            </a:r>
            <a:br>
              <a:rPr lang="en-US" sz="800" b="1">
                <a:solidFill>
                  <a:srgbClr val="FFFFFF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</a:br>
            <a:r>
              <a:rPr lang="en-US" sz="800" b="1">
                <a:solidFill>
                  <a:srgbClr val="FFFFFF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Comm.</a:t>
            </a:r>
          </a:p>
        </p:txBody>
      </p:sp>
      <p:sp>
        <p:nvSpPr>
          <p:cNvPr id="50185" name="Oval 9"/>
          <p:cNvSpPr>
            <a:spLocks/>
          </p:cNvSpPr>
          <p:nvPr/>
        </p:nvSpPr>
        <p:spPr bwMode="auto">
          <a:xfrm>
            <a:off x="5741789" y="3366492"/>
            <a:ext cx="776883" cy="776883"/>
          </a:xfrm>
          <a:prstGeom prst="ellipse">
            <a:avLst/>
          </a:prstGeom>
          <a:solidFill>
            <a:srgbClr val="15A495"/>
          </a:solidFill>
          <a:ln w="50800" cap="flat">
            <a:solidFill>
              <a:srgbClr val="CDCDCD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800" b="1">
                <a:solidFill>
                  <a:srgbClr val="FFFFFF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Brand Teaser Campaign</a:t>
            </a:r>
          </a:p>
        </p:txBody>
      </p:sp>
      <p:sp>
        <p:nvSpPr>
          <p:cNvPr id="50186" name="Oval 10"/>
          <p:cNvSpPr>
            <a:spLocks/>
          </p:cNvSpPr>
          <p:nvPr/>
        </p:nvSpPr>
        <p:spPr bwMode="auto">
          <a:xfrm>
            <a:off x="4857750" y="4107656"/>
            <a:ext cx="776883" cy="776883"/>
          </a:xfrm>
          <a:prstGeom prst="ellipse">
            <a:avLst/>
          </a:prstGeom>
          <a:solidFill>
            <a:srgbClr val="15A495"/>
          </a:solidFill>
          <a:ln w="50800" cap="flat">
            <a:solidFill>
              <a:srgbClr val="CDCDCD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800" b="1">
                <a:solidFill>
                  <a:srgbClr val="FFFFFF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Hard Launch Event</a:t>
            </a:r>
          </a:p>
        </p:txBody>
      </p:sp>
      <p:sp>
        <p:nvSpPr>
          <p:cNvPr id="50187" name="Oval 11"/>
          <p:cNvSpPr>
            <a:spLocks/>
          </p:cNvSpPr>
          <p:nvPr/>
        </p:nvSpPr>
        <p:spPr bwMode="auto">
          <a:xfrm>
            <a:off x="3455789" y="4089797"/>
            <a:ext cx="776883" cy="776883"/>
          </a:xfrm>
          <a:prstGeom prst="ellipse">
            <a:avLst/>
          </a:prstGeom>
          <a:solidFill>
            <a:srgbClr val="15A495"/>
          </a:solidFill>
          <a:ln w="50800" cap="flat">
            <a:solidFill>
              <a:srgbClr val="CDCDCD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800" b="1">
                <a:solidFill>
                  <a:srgbClr val="FFFFFF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New Logo</a:t>
            </a:r>
          </a:p>
        </p:txBody>
      </p:sp>
      <p:sp>
        <p:nvSpPr>
          <p:cNvPr id="50188" name="Oval 12"/>
          <p:cNvSpPr>
            <a:spLocks/>
          </p:cNvSpPr>
          <p:nvPr/>
        </p:nvSpPr>
        <p:spPr bwMode="auto">
          <a:xfrm>
            <a:off x="2571750" y="3366492"/>
            <a:ext cx="776883" cy="776883"/>
          </a:xfrm>
          <a:prstGeom prst="ellipse">
            <a:avLst/>
          </a:prstGeom>
          <a:solidFill>
            <a:srgbClr val="15A495"/>
          </a:solidFill>
          <a:ln w="50800" cap="flat">
            <a:solidFill>
              <a:srgbClr val="CDCDCD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800" b="1">
                <a:solidFill>
                  <a:srgbClr val="FFFFFF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Games</a:t>
            </a:r>
          </a:p>
        </p:txBody>
      </p:sp>
      <p:sp>
        <p:nvSpPr>
          <p:cNvPr id="50189" name="Oval 13"/>
          <p:cNvSpPr>
            <a:spLocks/>
          </p:cNvSpPr>
          <p:nvPr/>
        </p:nvSpPr>
        <p:spPr bwMode="auto">
          <a:xfrm>
            <a:off x="2884289" y="1107281"/>
            <a:ext cx="776883" cy="776883"/>
          </a:xfrm>
          <a:prstGeom prst="ellipse">
            <a:avLst/>
          </a:prstGeom>
          <a:solidFill>
            <a:srgbClr val="15A495"/>
          </a:solidFill>
          <a:ln w="50800" cap="flat">
            <a:solidFill>
              <a:srgbClr val="CDCDCD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800" b="1">
                <a:solidFill>
                  <a:srgbClr val="FFFFFF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New Website Launch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023F9-F66F-CD45-9198-96550CD97882}" type="slidenum">
              <a:rPr lang="en-US"/>
              <a:pPr/>
              <a:t>5</a:t>
            </a:fld>
            <a:endParaRPr lang="en-US"/>
          </a:p>
        </p:txBody>
      </p:sp>
      <p:pic>
        <p:nvPicPr>
          <p:cNvPr id="5427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478" y="312539"/>
            <a:ext cx="4089797" cy="5152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7" t="9502" r="40767" b="23694"/>
          <a:stretch>
            <a:fillRect/>
          </a:stretch>
        </p:blipFill>
        <p:spPr bwMode="auto">
          <a:xfrm>
            <a:off x="1393031" y="2018110"/>
            <a:ext cx="3303984" cy="3446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031" y="313656"/>
            <a:ext cx="3303984" cy="1651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Oval 4"/>
          <p:cNvSpPr>
            <a:spLocks/>
          </p:cNvSpPr>
          <p:nvPr/>
        </p:nvSpPr>
        <p:spPr bwMode="auto">
          <a:xfrm>
            <a:off x="8429625" y="6625828"/>
            <a:ext cx="44648" cy="44648"/>
          </a:xfrm>
          <a:prstGeom prst="ellipse">
            <a:avLst/>
          </a:pr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4277" name="Rectangle 5"/>
          <p:cNvSpPr>
            <a:spLocks/>
          </p:cNvSpPr>
          <p:nvPr/>
        </p:nvSpPr>
        <p:spPr bwMode="auto">
          <a:xfrm>
            <a:off x="1607344" y="5790902"/>
            <a:ext cx="7116961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500">
                <a:solidFill>
                  <a:srgbClr val="005342"/>
                </a:solidFill>
                <a:ea typeface="ＭＳ Ｐゴシック" charset="0"/>
                <a:cs typeface="Helvetica Neue Light" charset="0"/>
              </a:rPr>
              <a:t>Everything we do is inspired by Floridians.</a:t>
            </a:r>
          </a:p>
        </p:txBody>
      </p:sp>
      <p:sp>
        <p:nvSpPr>
          <p:cNvPr id="8" name="Rectangle 5"/>
          <p:cNvSpPr>
            <a:spLocks/>
          </p:cNvSpPr>
          <p:nvPr/>
        </p:nvSpPr>
        <p:spPr bwMode="auto">
          <a:xfrm>
            <a:off x="1625203" y="5792867"/>
            <a:ext cx="7116961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500" dirty="0">
                <a:solidFill>
                  <a:srgbClr val="005342"/>
                </a:solidFill>
                <a:ea typeface="ＭＳ Ｐゴシック" charset="0"/>
                <a:cs typeface="Helvetica Neue Light" charset="0"/>
              </a:rPr>
              <a:t>Engaging a community in fun takes hard work.</a:t>
            </a:r>
          </a:p>
        </p:txBody>
      </p:sp>
      <p:pic>
        <p:nvPicPr>
          <p:cNvPr id="9" name="Picture 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08" y="315039"/>
            <a:ext cx="4089797" cy="5152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title="jump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5" t="3044" r="23505" b="19827"/>
          <a:stretch>
            <a:fillRect/>
          </a:stretch>
        </p:blipFill>
        <p:spPr bwMode="auto">
          <a:xfrm>
            <a:off x="1395175" y="2018824"/>
            <a:ext cx="3303984" cy="3446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5"/>
          <p:cNvSpPr>
            <a:spLocks/>
          </p:cNvSpPr>
          <p:nvPr/>
        </p:nvSpPr>
        <p:spPr bwMode="auto">
          <a:xfrm>
            <a:off x="1607344" y="5792867"/>
            <a:ext cx="7116961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500">
                <a:solidFill>
                  <a:srgbClr val="005342"/>
                </a:solidFill>
                <a:ea typeface="ＭＳ Ｐゴシック" charset="0"/>
                <a:cs typeface="Helvetica Neue Light" charset="0"/>
              </a:rPr>
              <a:t>Florida is a state unlike any other.</a:t>
            </a:r>
          </a:p>
        </p:txBody>
      </p:sp>
      <p:pic>
        <p:nvPicPr>
          <p:cNvPr id="16" name="Picture 1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08" y="315039"/>
            <a:ext cx="4089797" cy="5152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9" b="15230"/>
          <a:stretch>
            <a:fillRect/>
          </a:stretch>
        </p:blipFill>
        <p:spPr bwMode="auto">
          <a:xfrm>
            <a:off x="1395175" y="2018824"/>
            <a:ext cx="3303984" cy="3446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175" y="315039"/>
            <a:ext cx="3303984" cy="1651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172" y="321469"/>
            <a:ext cx="3303984" cy="1651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08" y="315039"/>
            <a:ext cx="4089797" cy="5152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0" t="5791" r="32129" b="14467"/>
          <a:stretch>
            <a:fillRect/>
          </a:stretch>
        </p:blipFill>
        <p:spPr bwMode="auto">
          <a:xfrm>
            <a:off x="1395175" y="2018824"/>
            <a:ext cx="3303984" cy="3446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175" y="315039"/>
            <a:ext cx="3303984" cy="1651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1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4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8000"/>
                            </p:stCondLst>
                            <p:childTnLst>
                              <p:par>
                                <p:cTn id="35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9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9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6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7" grpId="0"/>
      <p:bldP spid="8" grpId="0"/>
      <p:bldP spid="8" grpId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38DE4-35BE-A748-903A-605F563DFAF1}" type="slidenum">
              <a:rPr lang="en-US"/>
              <a:pPr/>
              <a:t>6</a:t>
            </a:fld>
            <a:endParaRPr lang="en-US"/>
          </a:p>
        </p:txBody>
      </p:sp>
      <p:sp>
        <p:nvSpPr>
          <p:cNvPr id="5529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Florida Lottery Brand Pillars</a:t>
            </a:r>
          </a:p>
        </p:txBody>
      </p:sp>
      <p:pic>
        <p:nvPicPr>
          <p:cNvPr id="5529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256" y="823763"/>
            <a:ext cx="1928813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402" y="799207"/>
            <a:ext cx="1928813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246" y="799207"/>
            <a:ext cx="1928813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207" y="2942332"/>
            <a:ext cx="1928813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6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105" y="2960191"/>
            <a:ext cx="1928813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A535B-05C4-CD46-A7AD-3988C9AAAC8B}" type="slidenum">
              <a:rPr lang="en-US"/>
              <a:pPr/>
              <a:t>7</a:t>
            </a:fld>
            <a:endParaRPr lang="en-US"/>
          </a:p>
        </p:txBody>
      </p:sp>
      <p:pic>
        <p:nvPicPr>
          <p:cNvPr id="56321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031" y="312539"/>
            <a:ext cx="7438430" cy="5152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607344" y="5643563"/>
            <a:ext cx="6715125" cy="857250"/>
          </a:xfrm>
          <a:ln/>
        </p:spPr>
        <p:txBody>
          <a:bodyPr/>
          <a:lstStyle/>
          <a:p>
            <a:r>
              <a:rPr lang="en-US"/>
              <a:t>Leaning Florida forward and </a:t>
            </a:r>
            <a:br>
              <a:rPr lang="en-US"/>
            </a:br>
            <a:r>
              <a:rPr lang="en-US"/>
              <a:t>defining the true meaning of fun.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69B73-B660-0748-8948-289A4BBC1B6C}" type="slidenum">
              <a:rPr lang="en-US"/>
              <a:pPr/>
              <a:t>8</a:t>
            </a:fld>
            <a:endParaRPr lang="en-US"/>
          </a:p>
        </p:txBody>
      </p:sp>
      <p:pic>
        <p:nvPicPr>
          <p:cNvPr id="5734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031" y="312539"/>
            <a:ext cx="7438430" cy="5152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607344" y="5643563"/>
            <a:ext cx="6715125" cy="857250"/>
          </a:xfrm>
          <a:ln/>
        </p:spPr>
        <p:txBody>
          <a:bodyPr/>
          <a:lstStyle/>
          <a:p>
            <a:r>
              <a:rPr lang="en-US"/>
              <a:t>Investing in a more inspiring future for all.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27309-FF5F-3F44-A7BC-237FAD15C36E}" type="slidenum">
              <a:rPr lang="en-US"/>
              <a:pPr/>
              <a:t>9</a:t>
            </a:fld>
            <a:endParaRPr lang="en-US"/>
          </a:p>
        </p:txBody>
      </p:sp>
      <p:pic>
        <p:nvPicPr>
          <p:cNvPr id="5836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031" y="312539"/>
            <a:ext cx="7438430" cy="5152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607344" y="5643563"/>
            <a:ext cx="6715125" cy="857250"/>
          </a:xfrm>
          <a:ln/>
        </p:spPr>
        <p:txBody>
          <a:bodyPr/>
          <a:lstStyle/>
          <a:p>
            <a:r>
              <a:rPr lang="en-US"/>
              <a:t>Remaining accountable </a:t>
            </a:r>
            <a:br>
              <a:rPr lang="en-US"/>
            </a:br>
            <a:r>
              <a:rPr lang="en-US"/>
              <a:t>to the highest ethical standards.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theme/theme1.xml><?xml version="1.0" encoding="utf-8"?>
<a:theme xmlns:a="http://schemas.openxmlformats.org/drawingml/2006/main" name="Title &amp; Subtitle">
  <a:themeElements>
    <a:clrScheme name="">
      <a:dk1>
        <a:srgbClr val="3F3F3F"/>
      </a:dk1>
      <a:lt1>
        <a:srgbClr val="FFFFFF"/>
      </a:lt1>
      <a:dk2>
        <a:srgbClr val="000000"/>
      </a:dk2>
      <a:lt2>
        <a:srgbClr val="808080"/>
      </a:lt2>
      <a:accent1>
        <a:srgbClr val="295381"/>
      </a:accent1>
      <a:accent2>
        <a:srgbClr val="333399"/>
      </a:accent2>
      <a:accent3>
        <a:srgbClr val="FFFFFF"/>
      </a:accent3>
      <a:accent4>
        <a:srgbClr val="343434"/>
      </a:accent4>
      <a:accent5>
        <a:srgbClr val="ACB3C1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Photo Vertical">
  <a:themeElements>
    <a:clrScheme name="">
      <a:dk1>
        <a:srgbClr val="3F3F3F"/>
      </a:dk1>
      <a:lt1>
        <a:srgbClr val="FFFFFF"/>
      </a:lt1>
      <a:dk2>
        <a:srgbClr val="000000"/>
      </a:dk2>
      <a:lt2>
        <a:srgbClr val="808080"/>
      </a:lt2>
      <a:accent1>
        <a:srgbClr val="295381"/>
      </a:accent1>
      <a:accent2>
        <a:srgbClr val="333399"/>
      </a:accent2>
      <a:accent3>
        <a:srgbClr val="FFFFFF"/>
      </a:accent3>
      <a:accent4>
        <a:srgbClr val="343434"/>
      </a:accent4>
      <a:accent5>
        <a:srgbClr val="ACB3C1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Vertical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Photo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Photo Vertical - Reverse">
  <a:themeElements>
    <a:clrScheme name="">
      <a:dk1>
        <a:srgbClr val="3F3F3F"/>
      </a:dk1>
      <a:lt1>
        <a:srgbClr val="FFFFFF"/>
      </a:lt1>
      <a:dk2>
        <a:srgbClr val="000000"/>
      </a:dk2>
      <a:lt2>
        <a:srgbClr val="808080"/>
      </a:lt2>
      <a:accent1>
        <a:srgbClr val="295381"/>
      </a:accent1>
      <a:accent2>
        <a:srgbClr val="333399"/>
      </a:accent2>
      <a:accent3>
        <a:srgbClr val="FFFFFF"/>
      </a:accent3>
      <a:accent4>
        <a:srgbClr val="343434"/>
      </a:accent4>
      <a:accent5>
        <a:srgbClr val="ACB3C1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Vertical - Reverse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Photo Vertical - Revers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 - Center - Alt">
  <a:themeElements>
    <a:clrScheme name="">
      <a:dk1>
        <a:srgbClr val="3F3F3F"/>
      </a:dk1>
      <a:lt1>
        <a:srgbClr val="FFFFFF"/>
      </a:lt1>
      <a:dk2>
        <a:srgbClr val="000000"/>
      </a:dk2>
      <a:lt2>
        <a:srgbClr val="808080"/>
      </a:lt2>
      <a:accent1>
        <a:srgbClr val="295381"/>
      </a:accent1>
      <a:accent2>
        <a:srgbClr val="333399"/>
      </a:accent2>
      <a:accent3>
        <a:srgbClr val="FFFFFF"/>
      </a:accent3>
      <a:accent4>
        <a:srgbClr val="343434"/>
      </a:accent4>
      <a:accent5>
        <a:srgbClr val="ACB3C1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 - Alt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- Center - A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le - Center">
  <a:themeElements>
    <a:clrScheme name="">
      <a:dk1>
        <a:srgbClr val="3F3F3F"/>
      </a:dk1>
      <a:lt1>
        <a:srgbClr val="FFFFFF"/>
      </a:lt1>
      <a:dk2>
        <a:srgbClr val="000000"/>
      </a:dk2>
      <a:lt2>
        <a:srgbClr val="808080"/>
      </a:lt2>
      <a:accent1>
        <a:srgbClr val="295381"/>
      </a:accent1>
      <a:accent2>
        <a:srgbClr val="333399"/>
      </a:accent2>
      <a:accent3>
        <a:srgbClr val="FFFFFF"/>
      </a:accent3>
      <a:accent4>
        <a:srgbClr val="343434"/>
      </a:accent4>
      <a:accent5>
        <a:srgbClr val="ACB3C1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itle &amp; Bullets">
  <a:themeElements>
    <a:clrScheme name="">
      <a:dk1>
        <a:srgbClr val="3F3F3F"/>
      </a:dk1>
      <a:lt1>
        <a:srgbClr val="FFFFFF"/>
      </a:lt1>
      <a:dk2>
        <a:srgbClr val="000000"/>
      </a:dk2>
      <a:lt2>
        <a:srgbClr val="808080"/>
      </a:lt2>
      <a:accent1>
        <a:srgbClr val="295381"/>
      </a:accent1>
      <a:accent2>
        <a:srgbClr val="333399"/>
      </a:accent2>
      <a:accent3>
        <a:srgbClr val="FFFFFF"/>
      </a:accent3>
      <a:accent4>
        <a:srgbClr val="343434"/>
      </a:accent4>
      <a:accent5>
        <a:srgbClr val="ACB3C1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Kiosk - Home - Image Lead with 2 Secondaries">
  <a:themeElements>
    <a:clrScheme name="">
      <a:dk1>
        <a:srgbClr val="3F3F3F"/>
      </a:dk1>
      <a:lt1>
        <a:srgbClr val="FFFFFF"/>
      </a:lt1>
      <a:dk2>
        <a:srgbClr val="000000"/>
      </a:dk2>
      <a:lt2>
        <a:srgbClr val="808080"/>
      </a:lt2>
      <a:accent1>
        <a:srgbClr val="295381"/>
      </a:accent1>
      <a:accent2>
        <a:srgbClr val="333399"/>
      </a:accent2>
      <a:accent3>
        <a:srgbClr val="FFFFFF"/>
      </a:accent3>
      <a:accent4>
        <a:srgbClr val="343434"/>
      </a:accent4>
      <a:accent5>
        <a:srgbClr val="ACB3C1"/>
      </a:accent5>
      <a:accent6>
        <a:srgbClr val="2D2D8A"/>
      </a:accent6>
      <a:hlink>
        <a:srgbClr val="009999"/>
      </a:hlink>
      <a:folHlink>
        <a:srgbClr val="99CC00"/>
      </a:folHlink>
    </a:clrScheme>
    <a:fontScheme name="Kiosk - Home - Image Lead with 2 Secondaries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Kiosk - Home - Image Lead with 2 Secondari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Title, Bullets &amp; Photo">
  <a:themeElements>
    <a:clrScheme name="">
      <a:dk1>
        <a:srgbClr val="3F3F3F"/>
      </a:dk1>
      <a:lt1>
        <a:srgbClr val="FFFFFF"/>
      </a:lt1>
      <a:dk2>
        <a:srgbClr val="000000"/>
      </a:dk2>
      <a:lt2>
        <a:srgbClr val="808080"/>
      </a:lt2>
      <a:accent1>
        <a:srgbClr val="295381"/>
      </a:accent1>
      <a:accent2>
        <a:srgbClr val="333399"/>
      </a:accent2>
      <a:accent3>
        <a:srgbClr val="FFFFFF"/>
      </a:accent3>
      <a:accent4>
        <a:srgbClr val="343434"/>
      </a:accent4>
      <a:accent5>
        <a:srgbClr val="ACB3C1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Title &amp; Bullets - Left">
  <a:themeElements>
    <a:clrScheme name="">
      <a:dk1>
        <a:srgbClr val="3F3F3F"/>
      </a:dk1>
      <a:lt1>
        <a:srgbClr val="FFFFFF"/>
      </a:lt1>
      <a:dk2>
        <a:srgbClr val="000000"/>
      </a:dk2>
      <a:lt2>
        <a:srgbClr val="808080"/>
      </a:lt2>
      <a:accent1>
        <a:srgbClr val="295381"/>
      </a:accent1>
      <a:accent2>
        <a:srgbClr val="333399"/>
      </a:accent2>
      <a:accent3>
        <a:srgbClr val="FFFFFF"/>
      </a:accent3>
      <a:accent4>
        <a:srgbClr val="343434"/>
      </a:accent4>
      <a:accent5>
        <a:srgbClr val="ACB3C1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Title &amp; Text - Left">
  <a:themeElements>
    <a:clrScheme name="">
      <a:dk1>
        <a:srgbClr val="3F3F3F"/>
      </a:dk1>
      <a:lt1>
        <a:srgbClr val="FFFFFF"/>
      </a:lt1>
      <a:dk2>
        <a:srgbClr val="000000"/>
      </a:dk2>
      <a:lt2>
        <a:srgbClr val="808080"/>
      </a:lt2>
      <a:accent1>
        <a:srgbClr val="295381"/>
      </a:accent1>
      <a:accent2>
        <a:srgbClr val="333399"/>
      </a:accent2>
      <a:accent3>
        <a:srgbClr val="FFFFFF"/>
      </a:accent3>
      <a:accent4>
        <a:srgbClr val="343434"/>
      </a:accent4>
      <a:accent5>
        <a:srgbClr val="ACB3C1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Text - Left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&amp; Text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Kiosk - Sectional - Narrative Lead + 2 Caption Menu">
  <a:themeElements>
    <a:clrScheme name="">
      <a:dk1>
        <a:srgbClr val="3F3F3F"/>
      </a:dk1>
      <a:lt1>
        <a:srgbClr val="FFFFFF"/>
      </a:lt1>
      <a:dk2>
        <a:srgbClr val="000000"/>
      </a:dk2>
      <a:lt2>
        <a:srgbClr val="808080"/>
      </a:lt2>
      <a:accent1>
        <a:srgbClr val="295381"/>
      </a:accent1>
      <a:accent2>
        <a:srgbClr val="333399"/>
      </a:accent2>
      <a:accent3>
        <a:srgbClr val="FFFFFF"/>
      </a:accent3>
      <a:accent4>
        <a:srgbClr val="343434"/>
      </a:accent4>
      <a:accent5>
        <a:srgbClr val="ACB3C1"/>
      </a:accent5>
      <a:accent6>
        <a:srgbClr val="2D2D8A"/>
      </a:accent6>
      <a:hlink>
        <a:srgbClr val="009999"/>
      </a:hlink>
      <a:folHlink>
        <a:srgbClr val="99CC00"/>
      </a:folHlink>
    </a:clrScheme>
    <a:fontScheme name="Kiosk - Sectional - Narrative Lead + 2 Caption Menu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Kiosk - Sectional - Narrative Lead + 2 Caption Menu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iosk - Sectional - Gallery - 3 Up Full Page">
  <a:themeElements>
    <a:clrScheme name="">
      <a:dk1>
        <a:srgbClr val="3F3F3F"/>
      </a:dk1>
      <a:lt1>
        <a:srgbClr val="FFFFFF"/>
      </a:lt1>
      <a:dk2>
        <a:srgbClr val="000000"/>
      </a:dk2>
      <a:lt2>
        <a:srgbClr val="808080"/>
      </a:lt2>
      <a:accent1>
        <a:srgbClr val="295381"/>
      </a:accent1>
      <a:accent2>
        <a:srgbClr val="333399"/>
      </a:accent2>
      <a:accent3>
        <a:srgbClr val="FFFFFF"/>
      </a:accent3>
      <a:accent4>
        <a:srgbClr val="343434"/>
      </a:accent4>
      <a:accent5>
        <a:srgbClr val="ACB3C1"/>
      </a:accent5>
      <a:accent6>
        <a:srgbClr val="2D2D8A"/>
      </a:accent6>
      <a:hlink>
        <a:srgbClr val="009999"/>
      </a:hlink>
      <a:folHlink>
        <a:srgbClr val="99CC00"/>
      </a:folHlink>
    </a:clrScheme>
    <a:fontScheme name="Kiosk - Sectional - Gallery - 3 Up Full Page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Kiosk - Sectional - Gallery - 3 Up Full Pa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Title &amp; Bullets - Right">
  <a:themeElements>
    <a:clrScheme name="">
      <a:dk1>
        <a:srgbClr val="3F3F3F"/>
      </a:dk1>
      <a:lt1>
        <a:srgbClr val="FFFFFF"/>
      </a:lt1>
      <a:dk2>
        <a:srgbClr val="000000"/>
      </a:dk2>
      <a:lt2>
        <a:srgbClr val="808080"/>
      </a:lt2>
      <a:accent1>
        <a:srgbClr val="295381"/>
      </a:accent1>
      <a:accent2>
        <a:srgbClr val="333399"/>
      </a:accent2>
      <a:accent3>
        <a:srgbClr val="FFFFFF"/>
      </a:accent3>
      <a:accent4>
        <a:srgbClr val="343434"/>
      </a:accent4>
      <a:accent5>
        <a:srgbClr val="ACB3C1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Title &amp; Text - Right">
  <a:themeElements>
    <a:clrScheme name="">
      <a:dk1>
        <a:srgbClr val="3F3F3F"/>
      </a:dk1>
      <a:lt1>
        <a:srgbClr val="FFFFFF"/>
      </a:lt1>
      <a:dk2>
        <a:srgbClr val="000000"/>
      </a:dk2>
      <a:lt2>
        <a:srgbClr val="808080"/>
      </a:lt2>
      <a:accent1>
        <a:srgbClr val="295381"/>
      </a:accent1>
      <a:accent2>
        <a:srgbClr val="333399"/>
      </a:accent2>
      <a:accent3>
        <a:srgbClr val="FFFFFF"/>
      </a:accent3>
      <a:accent4>
        <a:srgbClr val="343434"/>
      </a:accent4>
      <a:accent5>
        <a:srgbClr val="ACB3C1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Text - Right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&amp; Text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Kiosk - Narrative - Title &amp; 2 Column">
  <a:themeElements>
    <a:clrScheme name="">
      <a:dk1>
        <a:srgbClr val="3F3F3F"/>
      </a:dk1>
      <a:lt1>
        <a:srgbClr val="FFFFFF"/>
      </a:lt1>
      <a:dk2>
        <a:srgbClr val="000000"/>
      </a:dk2>
      <a:lt2>
        <a:srgbClr val="808080"/>
      </a:lt2>
      <a:accent1>
        <a:srgbClr val="295381"/>
      </a:accent1>
      <a:accent2>
        <a:srgbClr val="333399"/>
      </a:accent2>
      <a:accent3>
        <a:srgbClr val="FFFFFF"/>
      </a:accent3>
      <a:accent4>
        <a:srgbClr val="343434"/>
      </a:accent4>
      <a:accent5>
        <a:srgbClr val="ACB3C1"/>
      </a:accent5>
      <a:accent6>
        <a:srgbClr val="2D2D8A"/>
      </a:accent6>
      <a:hlink>
        <a:srgbClr val="009999"/>
      </a:hlink>
      <a:folHlink>
        <a:srgbClr val="99CC00"/>
      </a:folHlink>
    </a:clrScheme>
    <a:fontScheme name="Kiosk - Narrative - Title &amp; 2 Column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Kiosk - Narrative - Title &amp;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Kiosk - Narrative - 2 Column">
  <a:themeElements>
    <a:clrScheme name="">
      <a:dk1>
        <a:srgbClr val="3F3F3F"/>
      </a:dk1>
      <a:lt1>
        <a:srgbClr val="FFFFFF"/>
      </a:lt1>
      <a:dk2>
        <a:srgbClr val="000000"/>
      </a:dk2>
      <a:lt2>
        <a:srgbClr val="808080"/>
      </a:lt2>
      <a:accent1>
        <a:srgbClr val="295381"/>
      </a:accent1>
      <a:accent2>
        <a:srgbClr val="333399"/>
      </a:accent2>
      <a:accent3>
        <a:srgbClr val="FFFFFF"/>
      </a:accent3>
      <a:accent4>
        <a:srgbClr val="343434"/>
      </a:accent4>
      <a:accent5>
        <a:srgbClr val="ACB3C1"/>
      </a:accent5>
      <a:accent6>
        <a:srgbClr val="2D2D8A"/>
      </a:accent6>
      <a:hlink>
        <a:srgbClr val="009999"/>
      </a:hlink>
      <a:folHlink>
        <a:srgbClr val="99CC00"/>
      </a:folHlink>
    </a:clrScheme>
    <a:fontScheme name="Kiosk - Narrative - 2 Column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Kiosk - Narrative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Kiosk - Narrative - with Photos">
  <a:themeElements>
    <a:clrScheme name="">
      <a:dk1>
        <a:srgbClr val="3F3F3F"/>
      </a:dk1>
      <a:lt1>
        <a:srgbClr val="FFFFFF"/>
      </a:lt1>
      <a:dk2>
        <a:srgbClr val="000000"/>
      </a:dk2>
      <a:lt2>
        <a:srgbClr val="808080"/>
      </a:lt2>
      <a:accent1>
        <a:srgbClr val="295381"/>
      </a:accent1>
      <a:accent2>
        <a:srgbClr val="333399"/>
      </a:accent2>
      <a:accent3>
        <a:srgbClr val="FFFFFF"/>
      </a:accent3>
      <a:accent4>
        <a:srgbClr val="343434"/>
      </a:accent4>
      <a:accent5>
        <a:srgbClr val="ACB3C1"/>
      </a:accent5>
      <a:accent6>
        <a:srgbClr val="2D2D8A"/>
      </a:accent6>
      <a:hlink>
        <a:srgbClr val="009999"/>
      </a:hlink>
      <a:folHlink>
        <a:srgbClr val="99CC00"/>
      </a:folHlink>
    </a:clrScheme>
    <a:fontScheme name="Kiosk - Narrative - with Photos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Kiosk - Narrative - with Phot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Kiosk - Narrative - Image Lead">
  <a:themeElements>
    <a:clrScheme name="">
      <a:dk1>
        <a:srgbClr val="3F3F3F"/>
      </a:dk1>
      <a:lt1>
        <a:srgbClr val="FFFFFF"/>
      </a:lt1>
      <a:dk2>
        <a:srgbClr val="000000"/>
      </a:dk2>
      <a:lt2>
        <a:srgbClr val="808080"/>
      </a:lt2>
      <a:accent1>
        <a:srgbClr val="295381"/>
      </a:accent1>
      <a:accent2>
        <a:srgbClr val="333399"/>
      </a:accent2>
      <a:accent3>
        <a:srgbClr val="FFFFFF"/>
      </a:accent3>
      <a:accent4>
        <a:srgbClr val="343434"/>
      </a:accent4>
      <a:accent5>
        <a:srgbClr val="ACB3C1"/>
      </a:accent5>
      <a:accent6>
        <a:srgbClr val="2D2D8A"/>
      </a:accent6>
      <a:hlink>
        <a:srgbClr val="009999"/>
      </a:hlink>
      <a:folHlink>
        <a:srgbClr val="99CC00"/>
      </a:folHlink>
    </a:clrScheme>
    <a:fontScheme name="Kiosk - Narrative - Image Lead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Kiosk - Narrative - Image Lea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Kiosk - Narrative - Accent Image Lead">
  <a:themeElements>
    <a:clrScheme name="">
      <a:dk1>
        <a:srgbClr val="3F3F3F"/>
      </a:dk1>
      <a:lt1>
        <a:srgbClr val="FFFFFF"/>
      </a:lt1>
      <a:dk2>
        <a:srgbClr val="000000"/>
      </a:dk2>
      <a:lt2>
        <a:srgbClr val="808080"/>
      </a:lt2>
      <a:accent1>
        <a:srgbClr val="295381"/>
      </a:accent1>
      <a:accent2>
        <a:srgbClr val="333399"/>
      </a:accent2>
      <a:accent3>
        <a:srgbClr val="FFFFFF"/>
      </a:accent3>
      <a:accent4>
        <a:srgbClr val="343434"/>
      </a:accent4>
      <a:accent5>
        <a:srgbClr val="ACB3C1"/>
      </a:accent5>
      <a:accent6>
        <a:srgbClr val="2D2D8A"/>
      </a:accent6>
      <a:hlink>
        <a:srgbClr val="009999"/>
      </a:hlink>
      <a:folHlink>
        <a:srgbClr val="99CC00"/>
      </a:folHlink>
    </a:clrScheme>
    <a:fontScheme name="Kiosk - Narrative - Accent Image Lead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Kiosk - Narrative - Accent Image Lea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Kiosk - Narrative -  Title Offset Lead">
  <a:themeElements>
    <a:clrScheme name="">
      <a:dk1>
        <a:srgbClr val="3F3F3F"/>
      </a:dk1>
      <a:lt1>
        <a:srgbClr val="FFFFFF"/>
      </a:lt1>
      <a:dk2>
        <a:srgbClr val="000000"/>
      </a:dk2>
      <a:lt2>
        <a:srgbClr val="808080"/>
      </a:lt2>
      <a:accent1>
        <a:srgbClr val="295381"/>
      </a:accent1>
      <a:accent2>
        <a:srgbClr val="333399"/>
      </a:accent2>
      <a:accent3>
        <a:srgbClr val="FFFFFF"/>
      </a:accent3>
      <a:accent4>
        <a:srgbClr val="343434"/>
      </a:accent4>
      <a:accent5>
        <a:srgbClr val="ACB3C1"/>
      </a:accent5>
      <a:accent6>
        <a:srgbClr val="2D2D8A"/>
      </a:accent6>
      <a:hlink>
        <a:srgbClr val="009999"/>
      </a:hlink>
      <a:folHlink>
        <a:srgbClr val="99CC00"/>
      </a:folHlink>
    </a:clrScheme>
    <a:fontScheme name="Kiosk - Narrative -  Title Offset Lead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Kiosk - Narrative -  Title Offset Lea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Kiosk - Sectional - 2 Item Menu">
  <a:themeElements>
    <a:clrScheme name="">
      <a:dk1>
        <a:srgbClr val="3F3F3F"/>
      </a:dk1>
      <a:lt1>
        <a:srgbClr val="FFFFFF"/>
      </a:lt1>
      <a:dk2>
        <a:srgbClr val="000000"/>
      </a:dk2>
      <a:lt2>
        <a:srgbClr val="808080"/>
      </a:lt2>
      <a:accent1>
        <a:srgbClr val="295381"/>
      </a:accent1>
      <a:accent2>
        <a:srgbClr val="333399"/>
      </a:accent2>
      <a:accent3>
        <a:srgbClr val="FFFFFF"/>
      </a:accent3>
      <a:accent4>
        <a:srgbClr val="343434"/>
      </a:accent4>
      <a:accent5>
        <a:srgbClr val="ACB3C1"/>
      </a:accent5>
      <a:accent6>
        <a:srgbClr val="2D2D8A"/>
      </a:accent6>
      <a:hlink>
        <a:srgbClr val="009999"/>
      </a:hlink>
      <a:folHlink>
        <a:srgbClr val="99CC00"/>
      </a:folHlink>
    </a:clrScheme>
    <a:fontScheme name="Kiosk - Sectional - 2 Item Menu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Kiosk - Sectional - 2 Item Menu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Kiosk - Sectional - 4 Item Menu">
  <a:themeElements>
    <a:clrScheme name="">
      <a:dk1>
        <a:srgbClr val="3F3F3F"/>
      </a:dk1>
      <a:lt1>
        <a:srgbClr val="FFFFFF"/>
      </a:lt1>
      <a:dk2>
        <a:srgbClr val="000000"/>
      </a:dk2>
      <a:lt2>
        <a:srgbClr val="808080"/>
      </a:lt2>
      <a:accent1>
        <a:srgbClr val="295381"/>
      </a:accent1>
      <a:accent2>
        <a:srgbClr val="333399"/>
      </a:accent2>
      <a:accent3>
        <a:srgbClr val="FFFFFF"/>
      </a:accent3>
      <a:accent4>
        <a:srgbClr val="343434"/>
      </a:accent4>
      <a:accent5>
        <a:srgbClr val="ACB3C1"/>
      </a:accent5>
      <a:accent6>
        <a:srgbClr val="2D2D8A"/>
      </a:accent6>
      <a:hlink>
        <a:srgbClr val="009999"/>
      </a:hlink>
      <a:folHlink>
        <a:srgbClr val="99CC00"/>
      </a:folHlink>
    </a:clrScheme>
    <a:fontScheme name="Kiosk - Sectional - 4 Item Menu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Kiosk - Sectional - 4 Item Menu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hoto - Horizontal">
  <a:themeElements>
    <a:clrScheme name="">
      <a:dk1>
        <a:srgbClr val="3F3F3F"/>
      </a:dk1>
      <a:lt1>
        <a:srgbClr val="FFFFFF"/>
      </a:lt1>
      <a:dk2>
        <a:srgbClr val="000000"/>
      </a:dk2>
      <a:lt2>
        <a:srgbClr val="808080"/>
      </a:lt2>
      <a:accent1>
        <a:srgbClr val="295381"/>
      </a:accent1>
      <a:accent2>
        <a:srgbClr val="333399"/>
      </a:accent2>
      <a:accent3>
        <a:srgbClr val="FFFFFF"/>
      </a:accent3>
      <a:accent4>
        <a:srgbClr val="343434"/>
      </a:accent4>
      <a:accent5>
        <a:srgbClr val="ACB3C1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Kiosk - Section - 3 Caption Menu">
  <a:themeElements>
    <a:clrScheme name="">
      <a:dk1>
        <a:srgbClr val="3F3F3F"/>
      </a:dk1>
      <a:lt1>
        <a:srgbClr val="FFFFFF"/>
      </a:lt1>
      <a:dk2>
        <a:srgbClr val="000000"/>
      </a:dk2>
      <a:lt2>
        <a:srgbClr val="808080"/>
      </a:lt2>
      <a:accent1>
        <a:srgbClr val="295381"/>
      </a:accent1>
      <a:accent2>
        <a:srgbClr val="333399"/>
      </a:accent2>
      <a:accent3>
        <a:srgbClr val="FFFFFF"/>
      </a:accent3>
      <a:accent4>
        <a:srgbClr val="343434"/>
      </a:accent4>
      <a:accent5>
        <a:srgbClr val="ACB3C1"/>
      </a:accent5>
      <a:accent6>
        <a:srgbClr val="2D2D8A"/>
      </a:accent6>
      <a:hlink>
        <a:srgbClr val="009999"/>
      </a:hlink>
      <a:folHlink>
        <a:srgbClr val="99CC00"/>
      </a:folHlink>
    </a:clrScheme>
    <a:fontScheme name="Kiosk - Section - 3 Caption Menu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Kiosk - Section - 3 Caption Menu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Kiosk - Sectional - Gallery - Large">
  <a:themeElements>
    <a:clrScheme name="">
      <a:dk1>
        <a:srgbClr val="3F3F3F"/>
      </a:dk1>
      <a:lt1>
        <a:srgbClr val="FFFFFF"/>
      </a:lt1>
      <a:dk2>
        <a:srgbClr val="000000"/>
      </a:dk2>
      <a:lt2>
        <a:srgbClr val="808080"/>
      </a:lt2>
      <a:accent1>
        <a:srgbClr val="295381"/>
      </a:accent1>
      <a:accent2>
        <a:srgbClr val="333399"/>
      </a:accent2>
      <a:accent3>
        <a:srgbClr val="FFFFFF"/>
      </a:accent3>
      <a:accent4>
        <a:srgbClr val="343434"/>
      </a:accent4>
      <a:accent5>
        <a:srgbClr val="ACB3C1"/>
      </a:accent5>
      <a:accent6>
        <a:srgbClr val="2D2D8A"/>
      </a:accent6>
      <a:hlink>
        <a:srgbClr val="009999"/>
      </a:hlink>
      <a:folHlink>
        <a:srgbClr val="99CC00"/>
      </a:folHlink>
    </a:clrScheme>
    <a:fontScheme name="Kiosk - Sectional - Gallery - Large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Kiosk - Sectional - Gallery - Lar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Kiosk - Sectional - Gallery - 3 Up">
  <a:themeElements>
    <a:clrScheme name="">
      <a:dk1>
        <a:srgbClr val="3F3F3F"/>
      </a:dk1>
      <a:lt1>
        <a:srgbClr val="FFFFFF"/>
      </a:lt1>
      <a:dk2>
        <a:srgbClr val="000000"/>
      </a:dk2>
      <a:lt2>
        <a:srgbClr val="808080"/>
      </a:lt2>
      <a:accent1>
        <a:srgbClr val="295381"/>
      </a:accent1>
      <a:accent2>
        <a:srgbClr val="333399"/>
      </a:accent2>
      <a:accent3>
        <a:srgbClr val="FFFFFF"/>
      </a:accent3>
      <a:accent4>
        <a:srgbClr val="343434"/>
      </a:accent4>
      <a:accent5>
        <a:srgbClr val="ACB3C1"/>
      </a:accent5>
      <a:accent6>
        <a:srgbClr val="2D2D8A"/>
      </a:accent6>
      <a:hlink>
        <a:srgbClr val="009999"/>
      </a:hlink>
      <a:folHlink>
        <a:srgbClr val="99CC00"/>
      </a:folHlink>
    </a:clrScheme>
    <a:fontScheme name="Kiosk - Sectional - Gallery - 3 Up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Kiosk - Sectional - Gallery - 3 U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Title &amp; Subtitle copy">
  <a:themeElements>
    <a:clrScheme name="">
      <a:dk1>
        <a:srgbClr val="3F3F3F"/>
      </a:dk1>
      <a:lt1>
        <a:srgbClr val="FFFFFF"/>
      </a:lt1>
      <a:dk2>
        <a:srgbClr val="000000"/>
      </a:dk2>
      <a:lt2>
        <a:srgbClr val="808080"/>
      </a:lt2>
      <a:accent1>
        <a:srgbClr val="295381"/>
      </a:accent1>
      <a:accent2>
        <a:srgbClr val="333399"/>
      </a:accent2>
      <a:accent3>
        <a:srgbClr val="FFFFFF"/>
      </a:accent3>
      <a:accent4>
        <a:srgbClr val="343434"/>
      </a:accent4>
      <a:accent5>
        <a:srgbClr val="ACB3C1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 copy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&amp; Subtitle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Kiosk - Sectional - Gallery - 4 Up">
  <a:themeElements>
    <a:clrScheme name="">
      <a:dk1>
        <a:srgbClr val="3F3F3F"/>
      </a:dk1>
      <a:lt1>
        <a:srgbClr val="FFFFFF"/>
      </a:lt1>
      <a:dk2>
        <a:srgbClr val="000000"/>
      </a:dk2>
      <a:lt2>
        <a:srgbClr val="808080"/>
      </a:lt2>
      <a:accent1>
        <a:srgbClr val="295381"/>
      </a:accent1>
      <a:accent2>
        <a:srgbClr val="333399"/>
      </a:accent2>
      <a:accent3>
        <a:srgbClr val="FFFFFF"/>
      </a:accent3>
      <a:accent4>
        <a:srgbClr val="343434"/>
      </a:accent4>
      <a:accent5>
        <a:srgbClr val="ACB3C1"/>
      </a:accent5>
      <a:accent6>
        <a:srgbClr val="2D2D8A"/>
      </a:accent6>
      <a:hlink>
        <a:srgbClr val="009999"/>
      </a:hlink>
      <a:folHlink>
        <a:srgbClr val="99CC00"/>
      </a:folHlink>
    </a:clrScheme>
    <a:fontScheme name="Kiosk - Sectional - Gallery - 4 Up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Kiosk - Sectional - Gallery - 4 U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Kiosk - Sectional - Gallery - Main">
  <a:themeElements>
    <a:clrScheme name="">
      <a:dk1>
        <a:srgbClr val="3F3F3F"/>
      </a:dk1>
      <a:lt1>
        <a:srgbClr val="FFFFFF"/>
      </a:lt1>
      <a:dk2>
        <a:srgbClr val="000000"/>
      </a:dk2>
      <a:lt2>
        <a:srgbClr val="808080"/>
      </a:lt2>
      <a:accent1>
        <a:srgbClr val="295381"/>
      </a:accent1>
      <a:accent2>
        <a:srgbClr val="333399"/>
      </a:accent2>
      <a:accent3>
        <a:srgbClr val="FFFFFF"/>
      </a:accent3>
      <a:accent4>
        <a:srgbClr val="343434"/>
      </a:accent4>
      <a:accent5>
        <a:srgbClr val="ACB3C1"/>
      </a:accent5>
      <a:accent6>
        <a:srgbClr val="2D2D8A"/>
      </a:accent6>
      <a:hlink>
        <a:srgbClr val="009999"/>
      </a:hlink>
      <a:folHlink>
        <a:srgbClr val="99CC00"/>
      </a:folHlink>
    </a:clrScheme>
    <a:fontScheme name="Kiosk - Sectional - Gallery - Main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Kiosk - Sectional - Gallery - Mai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Kiosk - Directory">
  <a:themeElements>
    <a:clrScheme name="">
      <a:dk1>
        <a:srgbClr val="3F3F3F"/>
      </a:dk1>
      <a:lt1>
        <a:srgbClr val="FFFFFF"/>
      </a:lt1>
      <a:dk2>
        <a:srgbClr val="000000"/>
      </a:dk2>
      <a:lt2>
        <a:srgbClr val="808080"/>
      </a:lt2>
      <a:accent1>
        <a:srgbClr val="295381"/>
      </a:accent1>
      <a:accent2>
        <a:srgbClr val="333399"/>
      </a:accent2>
      <a:accent3>
        <a:srgbClr val="FFFFFF"/>
      </a:accent3>
      <a:accent4>
        <a:srgbClr val="343434"/>
      </a:accent4>
      <a:accent5>
        <a:srgbClr val="ACB3C1"/>
      </a:accent5>
      <a:accent6>
        <a:srgbClr val="2D2D8A"/>
      </a:accent6>
      <a:hlink>
        <a:srgbClr val="009999"/>
      </a:hlink>
      <a:folHlink>
        <a:srgbClr val="99CC00"/>
      </a:folHlink>
    </a:clrScheme>
    <a:fontScheme name="Kiosk - Directory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Kiosk - Director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Kiosk - Photo Directory">
  <a:themeElements>
    <a:clrScheme name="">
      <a:dk1>
        <a:srgbClr val="3F3F3F"/>
      </a:dk1>
      <a:lt1>
        <a:srgbClr val="FFFFFF"/>
      </a:lt1>
      <a:dk2>
        <a:srgbClr val="000000"/>
      </a:dk2>
      <a:lt2>
        <a:srgbClr val="808080"/>
      </a:lt2>
      <a:accent1>
        <a:srgbClr val="295381"/>
      </a:accent1>
      <a:accent2>
        <a:srgbClr val="333399"/>
      </a:accent2>
      <a:accent3>
        <a:srgbClr val="FFFFFF"/>
      </a:accent3>
      <a:accent4>
        <a:srgbClr val="343434"/>
      </a:accent4>
      <a:accent5>
        <a:srgbClr val="ACB3C1"/>
      </a:accent5>
      <a:accent6>
        <a:srgbClr val="2D2D8A"/>
      </a:accent6>
      <a:hlink>
        <a:srgbClr val="009999"/>
      </a:hlink>
      <a:folHlink>
        <a:srgbClr val="99CC00"/>
      </a:folHlink>
    </a:clrScheme>
    <a:fontScheme name="Kiosk - Photo Directory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Kiosk - Photo Director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Title &amp; Bullets - Title Offset">
  <a:themeElements>
    <a:clrScheme name="">
      <a:dk1>
        <a:srgbClr val="3F3F3F"/>
      </a:dk1>
      <a:lt1>
        <a:srgbClr val="FFFFFF"/>
      </a:lt1>
      <a:dk2>
        <a:srgbClr val="000000"/>
      </a:dk2>
      <a:lt2>
        <a:srgbClr val="808080"/>
      </a:lt2>
      <a:accent1>
        <a:srgbClr val="295381"/>
      </a:accent1>
      <a:accent2>
        <a:srgbClr val="333399"/>
      </a:accent2>
      <a:accent3>
        <a:srgbClr val="FFFFFF"/>
      </a:accent3>
      <a:accent4>
        <a:srgbClr val="343434"/>
      </a:accent4>
      <a:accent5>
        <a:srgbClr val="ACB3C1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Title Offset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&amp; Bullets - Title Offse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2 Column - Photo">
  <a:themeElements>
    <a:clrScheme name="">
      <a:dk1>
        <a:srgbClr val="3F3F3F"/>
      </a:dk1>
      <a:lt1>
        <a:srgbClr val="FFFFFF"/>
      </a:lt1>
      <a:dk2>
        <a:srgbClr val="000000"/>
      </a:dk2>
      <a:lt2>
        <a:srgbClr val="808080"/>
      </a:lt2>
      <a:accent1>
        <a:srgbClr val="295381"/>
      </a:accent1>
      <a:accent2>
        <a:srgbClr val="333399"/>
      </a:accent2>
      <a:accent3>
        <a:srgbClr val="FFFFFF"/>
      </a:accent3>
      <a:accent4>
        <a:srgbClr val="343434"/>
      </a:accent4>
      <a:accent5>
        <a:srgbClr val="ACB3C1"/>
      </a:accent5>
      <a:accent6>
        <a:srgbClr val="2D2D8A"/>
      </a:accent6>
      <a:hlink>
        <a:srgbClr val="009999"/>
      </a:hlink>
      <a:folHlink>
        <a:srgbClr val="99CC00"/>
      </a:folHlink>
    </a:clrScheme>
    <a:fontScheme name="2 Column - Photo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2 Column -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Kiosk - Home - 3 Image Lead with News Column">
  <a:themeElements>
    <a:clrScheme name="">
      <a:dk1>
        <a:srgbClr val="3F3F3F"/>
      </a:dk1>
      <a:lt1>
        <a:srgbClr val="FFFFFF"/>
      </a:lt1>
      <a:dk2>
        <a:srgbClr val="000000"/>
      </a:dk2>
      <a:lt2>
        <a:srgbClr val="808080"/>
      </a:lt2>
      <a:accent1>
        <a:srgbClr val="295381"/>
      </a:accent1>
      <a:accent2>
        <a:srgbClr val="333399"/>
      </a:accent2>
      <a:accent3>
        <a:srgbClr val="FFFFFF"/>
      </a:accent3>
      <a:accent4>
        <a:srgbClr val="343434"/>
      </a:accent4>
      <a:accent5>
        <a:srgbClr val="ACB3C1"/>
      </a:accent5>
      <a:accent6>
        <a:srgbClr val="2D2D8A"/>
      </a:accent6>
      <a:hlink>
        <a:srgbClr val="009999"/>
      </a:hlink>
      <a:folHlink>
        <a:srgbClr val="99CC00"/>
      </a:folHlink>
    </a:clrScheme>
    <a:fontScheme name="Kiosk - Home - 3 Image Lead with News Column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Kiosk - Home - 3 Image Lead with News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Compare &amp; Contrast">
  <a:themeElements>
    <a:clrScheme name="">
      <a:dk1>
        <a:srgbClr val="3F3F3F"/>
      </a:dk1>
      <a:lt1>
        <a:srgbClr val="FFFFFF"/>
      </a:lt1>
      <a:dk2>
        <a:srgbClr val="000000"/>
      </a:dk2>
      <a:lt2>
        <a:srgbClr val="808080"/>
      </a:lt2>
      <a:accent1>
        <a:srgbClr val="295381"/>
      </a:accent1>
      <a:accent2>
        <a:srgbClr val="333399"/>
      </a:accent2>
      <a:accent3>
        <a:srgbClr val="FFFFFF"/>
      </a:accent3>
      <a:accent4>
        <a:srgbClr val="343434"/>
      </a:accent4>
      <a:accent5>
        <a:srgbClr val="ACB3C1"/>
      </a:accent5>
      <a:accent6>
        <a:srgbClr val="2D2D8A"/>
      </a:accent6>
      <a:hlink>
        <a:srgbClr val="009999"/>
      </a:hlink>
      <a:folHlink>
        <a:srgbClr val="99CC00"/>
      </a:folHlink>
    </a:clrScheme>
    <a:fontScheme name="Compare &amp; Contrast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Compare &amp; Contras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Blank">
  <a:themeElements>
    <a:clrScheme name="">
      <a:dk1>
        <a:srgbClr val="3F3F3F"/>
      </a:dk1>
      <a:lt1>
        <a:srgbClr val="FFFFFF"/>
      </a:lt1>
      <a:dk2>
        <a:srgbClr val="000000"/>
      </a:dk2>
      <a:lt2>
        <a:srgbClr val="808080"/>
      </a:lt2>
      <a:accent1>
        <a:srgbClr val="295381"/>
      </a:accent1>
      <a:accent2>
        <a:srgbClr val="333399"/>
      </a:accent2>
      <a:accent3>
        <a:srgbClr val="FFFFFF"/>
      </a:accent3>
      <a:accent4>
        <a:srgbClr val="343434"/>
      </a:accent4>
      <a:accent5>
        <a:srgbClr val="ACB3C1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Title - Top">
  <a:themeElements>
    <a:clrScheme name="">
      <a:dk1>
        <a:srgbClr val="3F3F3F"/>
      </a:dk1>
      <a:lt1>
        <a:srgbClr val="FFFFFF"/>
      </a:lt1>
      <a:dk2>
        <a:srgbClr val="000000"/>
      </a:dk2>
      <a:lt2>
        <a:srgbClr val="808080"/>
      </a:lt2>
      <a:accent1>
        <a:srgbClr val="295381"/>
      </a:accent1>
      <a:accent2>
        <a:srgbClr val="333399"/>
      </a:accent2>
      <a:accent3>
        <a:srgbClr val="FFFFFF"/>
      </a:accent3>
      <a:accent4>
        <a:srgbClr val="343434"/>
      </a:accent4>
      <a:accent5>
        <a:srgbClr val="ACB3C1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Bullets">
  <a:themeElements>
    <a:clrScheme name="">
      <a:dk1>
        <a:srgbClr val="3F3F3F"/>
      </a:dk1>
      <a:lt1>
        <a:srgbClr val="FFFFFF"/>
      </a:lt1>
      <a:dk2>
        <a:srgbClr val="000000"/>
      </a:dk2>
      <a:lt2>
        <a:srgbClr val="808080"/>
      </a:lt2>
      <a:accent1>
        <a:srgbClr val="295381"/>
      </a:accent1>
      <a:accent2>
        <a:srgbClr val="333399"/>
      </a:accent2>
      <a:accent3>
        <a:srgbClr val="FFFFFF"/>
      </a:accent3>
      <a:accent4>
        <a:srgbClr val="343434"/>
      </a:accent4>
      <a:accent5>
        <a:srgbClr val="ACB3C1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Title &amp; Bullets - 2 Column">
  <a:themeElements>
    <a:clrScheme name="">
      <a:dk1>
        <a:srgbClr val="3F3F3F"/>
      </a:dk1>
      <a:lt1>
        <a:srgbClr val="FFFFFF"/>
      </a:lt1>
      <a:dk2>
        <a:srgbClr val="000000"/>
      </a:dk2>
      <a:lt2>
        <a:srgbClr val="808080"/>
      </a:lt2>
      <a:accent1>
        <a:srgbClr val="295381"/>
      </a:accent1>
      <a:accent2>
        <a:srgbClr val="333399"/>
      </a:accent2>
      <a:accent3>
        <a:srgbClr val="FFFFFF"/>
      </a:accent3>
      <a:accent4>
        <a:srgbClr val="343434"/>
      </a:accent4>
      <a:accent5>
        <a:srgbClr val="ACB3C1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Citation">
  <a:themeElements>
    <a:clrScheme name="">
      <a:dk1>
        <a:srgbClr val="3F3F3F"/>
      </a:dk1>
      <a:lt1>
        <a:srgbClr val="FFFFFF"/>
      </a:lt1>
      <a:dk2>
        <a:srgbClr val="000000"/>
      </a:dk2>
      <a:lt2>
        <a:srgbClr val="808080"/>
      </a:lt2>
      <a:accent1>
        <a:srgbClr val="295381"/>
      </a:accent1>
      <a:accent2>
        <a:srgbClr val="333399"/>
      </a:accent2>
      <a:accent3>
        <a:srgbClr val="FFFFFF"/>
      </a:accent3>
      <a:accent4>
        <a:srgbClr val="343434"/>
      </a:accent4>
      <a:accent5>
        <a:srgbClr val="ACB3C1"/>
      </a:accent5>
      <a:accent6>
        <a:srgbClr val="2D2D8A"/>
      </a:accent6>
      <a:hlink>
        <a:srgbClr val="009999"/>
      </a:hlink>
      <a:folHlink>
        <a:srgbClr val="99CC00"/>
      </a:folHlink>
    </a:clrScheme>
    <a:fontScheme name="Citation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Ci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Kiosk - Home - Image Lead">
  <a:themeElements>
    <a:clrScheme name="">
      <a:dk1>
        <a:srgbClr val="3F3F3F"/>
      </a:dk1>
      <a:lt1>
        <a:srgbClr val="FFFFFF"/>
      </a:lt1>
      <a:dk2>
        <a:srgbClr val="000000"/>
      </a:dk2>
      <a:lt2>
        <a:srgbClr val="808080"/>
      </a:lt2>
      <a:accent1>
        <a:srgbClr val="295381"/>
      </a:accent1>
      <a:accent2>
        <a:srgbClr val="333399"/>
      </a:accent2>
      <a:accent3>
        <a:srgbClr val="FFFFFF"/>
      </a:accent3>
      <a:accent4>
        <a:srgbClr val="343434"/>
      </a:accent4>
      <a:accent5>
        <a:srgbClr val="ACB3C1"/>
      </a:accent5>
      <a:accent6>
        <a:srgbClr val="2D2D8A"/>
      </a:accent6>
      <a:hlink>
        <a:srgbClr val="009999"/>
      </a:hlink>
      <a:folHlink>
        <a:srgbClr val="99CC00"/>
      </a:folHlink>
    </a:clrScheme>
    <a:fontScheme name="Kiosk - Home - Image Lead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Kiosk - Home - Image Lea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itle Slide Green">
  <a:themeElements>
    <a:clrScheme name="">
      <a:dk1>
        <a:srgbClr val="3F3F3F"/>
      </a:dk1>
      <a:lt1>
        <a:srgbClr val="FFFFFF"/>
      </a:lt1>
      <a:dk2>
        <a:srgbClr val="000000"/>
      </a:dk2>
      <a:lt2>
        <a:srgbClr val="808080"/>
      </a:lt2>
      <a:accent1>
        <a:srgbClr val="295381"/>
      </a:accent1>
      <a:accent2>
        <a:srgbClr val="333399"/>
      </a:accent2>
      <a:accent3>
        <a:srgbClr val="FFFFFF"/>
      </a:accent3>
      <a:accent4>
        <a:srgbClr val="343434"/>
      </a:accent4>
      <a:accent5>
        <a:srgbClr val="ACB3C1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Slide Green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Slide Gre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Photo - Horizontal w/ Caption">
  <a:themeElements>
    <a:clrScheme name="">
      <a:dk1>
        <a:srgbClr val="3F3F3F"/>
      </a:dk1>
      <a:lt1>
        <a:srgbClr val="FFFFFF"/>
      </a:lt1>
      <a:dk2>
        <a:srgbClr val="000000"/>
      </a:dk2>
      <a:lt2>
        <a:srgbClr val="808080"/>
      </a:lt2>
      <a:accent1>
        <a:srgbClr val="295381"/>
      </a:accent1>
      <a:accent2>
        <a:srgbClr val="333399"/>
      </a:accent2>
      <a:accent3>
        <a:srgbClr val="FFFFFF"/>
      </a:accent3>
      <a:accent4>
        <a:srgbClr val="343434"/>
      </a:accent4>
      <a:accent5>
        <a:srgbClr val="ACB3C1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w/ Caption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Photo - Horizontal w/ Cap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Full Panel Photo with Title &amp; Caption">
  <a:themeElements>
    <a:clrScheme name="">
      <a:dk1>
        <a:srgbClr val="3F3F3F"/>
      </a:dk1>
      <a:lt1>
        <a:srgbClr val="FFFFFF"/>
      </a:lt1>
      <a:dk2>
        <a:srgbClr val="000000"/>
      </a:dk2>
      <a:lt2>
        <a:srgbClr val="808080"/>
      </a:lt2>
      <a:accent1>
        <a:srgbClr val="295381"/>
      </a:accent1>
      <a:accent2>
        <a:srgbClr val="333399"/>
      </a:accent2>
      <a:accent3>
        <a:srgbClr val="FFFFFF"/>
      </a:accent3>
      <a:accent4>
        <a:srgbClr val="343434"/>
      </a:accent4>
      <a:accent5>
        <a:srgbClr val="ACB3C1"/>
      </a:accent5>
      <a:accent6>
        <a:srgbClr val="2D2D8A"/>
      </a:accent6>
      <a:hlink>
        <a:srgbClr val="009999"/>
      </a:hlink>
      <a:folHlink>
        <a:srgbClr val="99CC00"/>
      </a:folHlink>
    </a:clrScheme>
    <a:fontScheme name="Full Panel Photo with Title &amp; Caption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9538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Full Panel Photo with Title &amp; Cap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Pages>0</Pages>
  <Words>150</Words>
  <Characters>0</Characters>
  <Application>Microsoft Macintosh PowerPoint</Application>
  <PresentationFormat>Letter Paper (8.5x11 in)</PresentationFormat>
  <Lines>0</Lines>
  <Paragraphs>51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44</vt:i4>
      </vt:variant>
      <vt:variant>
        <vt:lpstr>Slide Titles</vt:lpstr>
      </vt:variant>
      <vt:variant>
        <vt:i4>19</vt:i4>
      </vt:variant>
    </vt:vector>
  </HeadingPairs>
  <TitlesOfParts>
    <vt:vector size="63" baseType="lpstr">
      <vt:lpstr>Title &amp; Subtitle</vt:lpstr>
      <vt:lpstr>Kiosk - Sectional - Gallery - 3 Up Full Page</vt:lpstr>
      <vt:lpstr>Photo - Horizontal</vt:lpstr>
      <vt:lpstr>Kiosk - Home - 3 Image Lead with News Column</vt:lpstr>
      <vt:lpstr>Citation</vt:lpstr>
      <vt:lpstr>Kiosk - Home - Image Lead</vt:lpstr>
      <vt:lpstr>Title Slide Green</vt:lpstr>
      <vt:lpstr>Photo - Horizontal w/ Caption</vt:lpstr>
      <vt:lpstr>Full Panel Photo with Title &amp; Caption</vt:lpstr>
      <vt:lpstr>Photo Vertical</vt:lpstr>
      <vt:lpstr>Photo Vertical - Reverse</vt:lpstr>
      <vt:lpstr>Title - Center - Alt</vt:lpstr>
      <vt:lpstr>Title - Center</vt:lpstr>
      <vt:lpstr>Title &amp; Bullets</vt:lpstr>
      <vt:lpstr>Kiosk - Home - Image Lead with 2 Secondaries</vt:lpstr>
      <vt:lpstr>Title, Bullets &amp; Photo</vt:lpstr>
      <vt:lpstr>Title &amp; Bullets - Left</vt:lpstr>
      <vt:lpstr>Title &amp; Text - Left</vt:lpstr>
      <vt:lpstr>Kiosk - Sectional - Narrative Lead + 2 Caption Menu</vt:lpstr>
      <vt:lpstr>Title &amp; Bullets - Right</vt:lpstr>
      <vt:lpstr>Title &amp; Text - Right</vt:lpstr>
      <vt:lpstr>Kiosk - Narrative - Title &amp; 2 Column</vt:lpstr>
      <vt:lpstr>Kiosk - Narrative - 2 Column</vt:lpstr>
      <vt:lpstr>Kiosk - Narrative - with Photos</vt:lpstr>
      <vt:lpstr>Kiosk - Narrative - Image Lead</vt:lpstr>
      <vt:lpstr>Kiosk - Narrative - Accent Image Lead</vt:lpstr>
      <vt:lpstr>Kiosk - Narrative -  Title Offset Lead</vt:lpstr>
      <vt:lpstr>Kiosk - Sectional - 2 Item Menu</vt:lpstr>
      <vt:lpstr>Kiosk - Sectional - 4 Item Menu</vt:lpstr>
      <vt:lpstr>Kiosk - Section - 3 Caption Menu</vt:lpstr>
      <vt:lpstr>Kiosk - Sectional - Gallery - Large</vt:lpstr>
      <vt:lpstr>Kiosk - Sectional - Gallery - 3 Up</vt:lpstr>
      <vt:lpstr>Title &amp; Subtitle copy</vt:lpstr>
      <vt:lpstr>Kiosk - Sectional - Gallery - 4 Up</vt:lpstr>
      <vt:lpstr>Kiosk - Sectional - Gallery - Main</vt:lpstr>
      <vt:lpstr>Kiosk - Directory</vt:lpstr>
      <vt:lpstr>Kiosk - Photo Directory</vt:lpstr>
      <vt:lpstr>Title &amp; Bullets - Title Offset</vt:lpstr>
      <vt:lpstr>2 Column - Photo</vt:lpstr>
      <vt:lpstr>Compare &amp; Contrast</vt:lpstr>
      <vt:lpstr>Blank</vt:lpstr>
      <vt:lpstr>Title - Top</vt:lpstr>
      <vt:lpstr>Bullets</vt:lpstr>
      <vt:lpstr>Title &amp; Bullets - 2 Column</vt:lpstr>
      <vt:lpstr>SMART-Tech 2013</vt:lpstr>
      <vt:lpstr>PowerPoint Presentation</vt:lpstr>
      <vt:lpstr>The Reimagined Florida Lottery</vt:lpstr>
      <vt:lpstr>Defining the Florida Lottery brand.</vt:lpstr>
      <vt:lpstr>PowerPoint Presentation</vt:lpstr>
      <vt:lpstr>Florida Lottery Brand Pillars</vt:lpstr>
      <vt:lpstr>Leaning Florida forward and  defining the true meaning of fun.</vt:lpstr>
      <vt:lpstr>Investing in a more inspiring future for all.</vt:lpstr>
      <vt:lpstr>Remaining accountable  to the highest ethical standards.</vt:lpstr>
      <vt:lpstr>The belief that any day  could be the start of something big.</vt:lpstr>
      <vt:lpstr>Inspiring imagination in all  who live and play in Florida.</vt:lpstr>
      <vt:lpstr>The Reimagined Florida Lottery</vt:lpstr>
      <vt:lpstr>PowerPoint Presentation</vt:lpstr>
      <vt:lpstr>Reimagine Campaign</vt:lpstr>
      <vt:lpstr>Operational efficiencies minimized costs.</vt:lpstr>
      <vt:lpstr>PowerPoint Presentation</vt:lpstr>
      <vt:lpstr>PowerPoint Presentation</vt:lpstr>
      <vt:lpstr>Celebrating $25 billion contributed to education.</vt:lpstr>
      <vt:lpstr>The Reimagined Florida Lottery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PGRI Speech - Title</dc:title>
  <dc:subject/>
  <dc:creator/>
  <cp:keywords/>
  <dc:description/>
  <cp:lastModifiedBy>Robert Taylor</cp:lastModifiedBy>
  <cp:revision>12</cp:revision>
  <dcterms:modified xsi:type="dcterms:W3CDTF">2013-04-05T20:50:05Z</dcterms:modified>
</cp:coreProperties>
</file>